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Override PartName="/ppt/diagrams/data13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diagrams/drawing12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3" r:id="rId8"/>
    <p:sldId id="261" r:id="rId9"/>
    <p:sldId id="262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72FFB6-26A0-417E-9D63-019AE74E832A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7BB62F8-C82B-4B3B-8C9F-458B29946C11}">
      <dgm:prSet custT="1"/>
      <dgm:spPr/>
      <dgm:t>
        <a:bodyPr/>
        <a:lstStyle/>
        <a:p>
          <a:pPr rtl="0"/>
          <a:r>
            <a:rPr lang="en-US" sz="3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Reduce inappropriate </a:t>
          </a:r>
          <a:r>
            <a:rPr lang="en-US" sz="3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admission</a:t>
          </a:r>
        </a:p>
        <a:p>
          <a:pPr rtl="0"/>
          <a:r>
            <a:rPr lang="en-US" sz="24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(less Admissions</a:t>
          </a:r>
          <a:r>
            <a:rPr lang="en-US" sz="3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) </a:t>
          </a:r>
          <a:endParaRPr lang="en-US" sz="3000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BD3029F7-4A6A-42BF-B2AB-46E42AEFE69C}" type="parTrans" cxnId="{4A580965-6E44-4798-BD67-0529BA061992}">
      <dgm:prSet/>
      <dgm:spPr/>
      <dgm:t>
        <a:bodyPr/>
        <a:lstStyle/>
        <a:p>
          <a:endParaRPr lang="en-US"/>
        </a:p>
      </dgm:t>
    </dgm:pt>
    <dgm:pt modelId="{C30DFD5A-2CF1-486E-8BD5-14F4216530E5}" type="sibTrans" cxnId="{4A580965-6E44-4798-BD67-0529BA061992}">
      <dgm:prSet/>
      <dgm:spPr/>
      <dgm:t>
        <a:bodyPr/>
        <a:lstStyle/>
        <a:p>
          <a:endParaRPr lang="en-US"/>
        </a:p>
      </dgm:t>
    </dgm:pt>
    <dgm:pt modelId="{627F518A-8D90-4338-A238-1FC08C889B1B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Reduce inappropriate days of </a:t>
          </a:r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services</a:t>
          </a:r>
        </a:p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(shorter stay)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8D253633-D9C2-4D5E-9F6D-B0FA33AA81C3}" type="parTrans" cxnId="{D54B2B94-903C-4784-B686-EA0307744C3C}">
      <dgm:prSet/>
      <dgm:spPr/>
      <dgm:t>
        <a:bodyPr/>
        <a:lstStyle/>
        <a:p>
          <a:endParaRPr lang="en-US"/>
        </a:p>
      </dgm:t>
    </dgm:pt>
    <dgm:pt modelId="{F81A7717-CA2D-4FF2-A0BF-A4547EA8D2DA}" type="sibTrans" cxnId="{D54B2B94-903C-4784-B686-EA0307744C3C}">
      <dgm:prSet/>
      <dgm:spPr/>
      <dgm:t>
        <a:bodyPr/>
        <a:lstStyle/>
        <a:p>
          <a:endParaRPr lang="en-US"/>
        </a:p>
      </dgm:t>
    </dgm:pt>
    <dgm:pt modelId="{3C9CA6EB-C818-4F0B-A03C-2B758E90707A}">
      <dgm:prSet custT="1"/>
      <dgm:spPr/>
      <dgm:t>
        <a:bodyPr/>
        <a:lstStyle/>
        <a:p>
          <a:pPr rtl="0"/>
          <a:r>
            <a:rPr lang="en-US" sz="3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Standard services as in </a:t>
          </a:r>
          <a:r>
            <a:rPr lang="en-US" sz="3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guidelines</a:t>
          </a:r>
        </a:p>
        <a:p>
          <a:pPr rtl="0"/>
          <a:r>
            <a:rPr lang="en-US" sz="24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(Standard Care) </a:t>
          </a:r>
          <a:endParaRPr lang="en-US" sz="2400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8594533C-8F19-4A40-97FA-F120F83249D9}" type="parTrans" cxnId="{3E5C69F6-D94F-49EF-850D-74EF47F3D24F}">
      <dgm:prSet/>
      <dgm:spPr/>
      <dgm:t>
        <a:bodyPr/>
        <a:lstStyle/>
        <a:p>
          <a:endParaRPr lang="en-US"/>
        </a:p>
      </dgm:t>
    </dgm:pt>
    <dgm:pt modelId="{E66FAEF4-A2DA-4D85-9885-F49EA01D7BED}" type="sibTrans" cxnId="{3E5C69F6-D94F-49EF-850D-74EF47F3D24F}">
      <dgm:prSet/>
      <dgm:spPr/>
      <dgm:t>
        <a:bodyPr/>
        <a:lstStyle/>
        <a:p>
          <a:endParaRPr lang="en-US"/>
        </a:p>
      </dgm:t>
    </dgm:pt>
    <dgm:pt modelId="{E67D7BAB-68DE-4CE2-9276-895C2BA0AB9B}" type="pres">
      <dgm:prSet presAssocID="{4E72FFB6-26A0-417E-9D63-019AE74E832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B82B63-6BF3-4C68-88D6-3784FAF1FA45}" type="pres">
      <dgm:prSet presAssocID="{A7BB62F8-C82B-4B3B-8C9F-458B29946C1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91794-3073-444C-9E2B-D6228B77939C}" type="pres">
      <dgm:prSet presAssocID="{C30DFD5A-2CF1-486E-8BD5-14F4216530E5}" presName="sibTrans" presStyleCnt="0"/>
      <dgm:spPr/>
    </dgm:pt>
    <dgm:pt modelId="{BA84AEDA-5FEC-4C2D-AF53-F579028D195A}" type="pres">
      <dgm:prSet presAssocID="{627F518A-8D90-4338-A238-1FC08C889B1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C4D6B-D6BB-40CE-9C0E-78357E56DBE5}" type="pres">
      <dgm:prSet presAssocID="{F81A7717-CA2D-4FF2-A0BF-A4547EA8D2DA}" presName="sibTrans" presStyleCnt="0"/>
      <dgm:spPr/>
    </dgm:pt>
    <dgm:pt modelId="{6D31D3E5-E525-4503-8C43-BA4FE0C86D1C}" type="pres">
      <dgm:prSet presAssocID="{3C9CA6EB-C818-4F0B-A03C-2B758E90707A}" presName="node" presStyleLbl="node1" presStyleIdx="2" presStyleCnt="3" custLinFactNeighborX="50199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5C69F6-D94F-49EF-850D-74EF47F3D24F}" srcId="{4E72FFB6-26A0-417E-9D63-019AE74E832A}" destId="{3C9CA6EB-C818-4F0B-A03C-2B758E90707A}" srcOrd="2" destOrd="0" parTransId="{8594533C-8F19-4A40-97FA-F120F83249D9}" sibTransId="{E66FAEF4-A2DA-4D85-9885-F49EA01D7BED}"/>
    <dgm:cxn modelId="{D54B2B94-903C-4784-B686-EA0307744C3C}" srcId="{4E72FFB6-26A0-417E-9D63-019AE74E832A}" destId="{627F518A-8D90-4338-A238-1FC08C889B1B}" srcOrd="1" destOrd="0" parTransId="{8D253633-D9C2-4D5E-9F6D-B0FA33AA81C3}" sibTransId="{F81A7717-CA2D-4FF2-A0BF-A4547EA8D2DA}"/>
    <dgm:cxn modelId="{03E5C42B-29F3-445F-8516-1399499CDB52}" type="presOf" srcId="{4E72FFB6-26A0-417E-9D63-019AE74E832A}" destId="{E67D7BAB-68DE-4CE2-9276-895C2BA0AB9B}" srcOrd="0" destOrd="0" presId="urn:microsoft.com/office/officeart/2005/8/layout/hList6"/>
    <dgm:cxn modelId="{52B29A6C-DFB8-49EF-A8D7-398CE4C2A475}" type="presOf" srcId="{627F518A-8D90-4338-A238-1FC08C889B1B}" destId="{BA84AEDA-5FEC-4C2D-AF53-F579028D195A}" srcOrd="0" destOrd="0" presId="urn:microsoft.com/office/officeart/2005/8/layout/hList6"/>
    <dgm:cxn modelId="{4A580965-6E44-4798-BD67-0529BA061992}" srcId="{4E72FFB6-26A0-417E-9D63-019AE74E832A}" destId="{A7BB62F8-C82B-4B3B-8C9F-458B29946C11}" srcOrd="0" destOrd="0" parTransId="{BD3029F7-4A6A-42BF-B2AB-46E42AEFE69C}" sibTransId="{C30DFD5A-2CF1-486E-8BD5-14F4216530E5}"/>
    <dgm:cxn modelId="{7D6737B2-0F97-4D84-B366-B4E7CBA3D7BC}" type="presOf" srcId="{A7BB62F8-C82B-4B3B-8C9F-458B29946C11}" destId="{92B82B63-6BF3-4C68-88D6-3784FAF1FA45}" srcOrd="0" destOrd="0" presId="urn:microsoft.com/office/officeart/2005/8/layout/hList6"/>
    <dgm:cxn modelId="{ACF91B19-5EEA-4B5D-840F-EB455C0A06CB}" type="presOf" srcId="{3C9CA6EB-C818-4F0B-A03C-2B758E90707A}" destId="{6D31D3E5-E525-4503-8C43-BA4FE0C86D1C}" srcOrd="0" destOrd="0" presId="urn:microsoft.com/office/officeart/2005/8/layout/hList6"/>
    <dgm:cxn modelId="{CE70B9FA-7789-4773-8CD1-5D5977D3093C}" type="presParOf" srcId="{E67D7BAB-68DE-4CE2-9276-895C2BA0AB9B}" destId="{92B82B63-6BF3-4C68-88D6-3784FAF1FA45}" srcOrd="0" destOrd="0" presId="urn:microsoft.com/office/officeart/2005/8/layout/hList6"/>
    <dgm:cxn modelId="{AEE88513-1C05-42F5-B53C-67C9E89BE022}" type="presParOf" srcId="{E67D7BAB-68DE-4CE2-9276-895C2BA0AB9B}" destId="{62E91794-3073-444C-9E2B-D6228B77939C}" srcOrd="1" destOrd="0" presId="urn:microsoft.com/office/officeart/2005/8/layout/hList6"/>
    <dgm:cxn modelId="{6279C66B-FA13-406A-8D51-503FA9134718}" type="presParOf" srcId="{E67D7BAB-68DE-4CE2-9276-895C2BA0AB9B}" destId="{BA84AEDA-5FEC-4C2D-AF53-F579028D195A}" srcOrd="2" destOrd="0" presId="urn:microsoft.com/office/officeart/2005/8/layout/hList6"/>
    <dgm:cxn modelId="{D7C4D638-9EE6-40CF-862F-4EEB55839E0D}" type="presParOf" srcId="{E67D7BAB-68DE-4CE2-9276-895C2BA0AB9B}" destId="{079C4D6B-D6BB-40CE-9C0E-78357E56DBE5}" srcOrd="3" destOrd="0" presId="urn:microsoft.com/office/officeart/2005/8/layout/hList6"/>
    <dgm:cxn modelId="{7E7FB2D3-F509-4CE6-A9EA-D093F47AA2EC}" type="presParOf" srcId="{E67D7BAB-68DE-4CE2-9276-895C2BA0AB9B}" destId="{6D31D3E5-E525-4503-8C43-BA4FE0C86D1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269351-3081-4BDA-8311-AA825A19AC8A}" type="doc">
      <dgm:prSet loTypeId="urn:microsoft.com/office/officeart/2005/8/layout/venn3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5F4A731-FB5D-4F0C-B787-12105345D39D}">
      <dgm:prSet/>
      <dgm:spPr/>
      <dgm:t>
        <a:bodyPr/>
        <a:lstStyle/>
        <a:p>
          <a:pPr rtl="0"/>
          <a:r>
            <a:rPr lang="en-US" b="1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OPDs</a:t>
          </a:r>
          <a:endParaRPr lang="en-US" b="1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7798DA8F-429E-42A1-90B7-A64B772E079A}" type="parTrans" cxnId="{6019D4F6-4D3D-4B1E-82B0-12951D9FE562}">
      <dgm:prSet/>
      <dgm:spPr/>
      <dgm:t>
        <a:bodyPr/>
        <a:lstStyle/>
        <a:p>
          <a:endParaRPr lang="en-US"/>
        </a:p>
      </dgm:t>
    </dgm:pt>
    <dgm:pt modelId="{EEC7AC39-2671-40BC-990C-B08723FFF48E}" type="sibTrans" cxnId="{6019D4F6-4D3D-4B1E-82B0-12951D9FE562}">
      <dgm:prSet/>
      <dgm:spPr/>
      <dgm:t>
        <a:bodyPr/>
        <a:lstStyle/>
        <a:p>
          <a:endParaRPr lang="en-US"/>
        </a:p>
      </dgm:t>
    </dgm:pt>
    <dgm:pt modelId="{352E0720-C49A-476F-B3A5-142BACD7C81A}">
      <dgm:prSet/>
      <dgm:spPr/>
      <dgm:t>
        <a:bodyPr/>
        <a:lstStyle/>
        <a:p>
          <a:pPr rtl="0"/>
          <a:r>
            <a:rPr lang="en-US" b="1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ED</a:t>
          </a:r>
          <a:endParaRPr lang="en-US" b="1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8382BCAC-5B22-494D-8797-12DC0001B89D}" type="parTrans" cxnId="{231605EE-7845-4134-A2F9-9DE6DF4A7517}">
      <dgm:prSet/>
      <dgm:spPr/>
      <dgm:t>
        <a:bodyPr/>
        <a:lstStyle/>
        <a:p>
          <a:endParaRPr lang="en-US"/>
        </a:p>
      </dgm:t>
    </dgm:pt>
    <dgm:pt modelId="{0F7437D7-354F-4BE0-B775-2F5F9A7EFB2F}" type="sibTrans" cxnId="{231605EE-7845-4134-A2F9-9DE6DF4A7517}">
      <dgm:prSet/>
      <dgm:spPr/>
      <dgm:t>
        <a:bodyPr/>
        <a:lstStyle/>
        <a:p>
          <a:endParaRPr lang="en-US"/>
        </a:p>
      </dgm:t>
    </dgm:pt>
    <dgm:pt modelId="{36F6A38C-880A-494E-9EA4-E43F86203E95}">
      <dgm:prSet/>
      <dgm:spPr/>
      <dgm:t>
        <a:bodyPr/>
        <a:lstStyle/>
        <a:p>
          <a:pPr rtl="0"/>
          <a:r>
            <a:rPr lang="en-US" b="1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Short stay units</a:t>
          </a:r>
          <a:endParaRPr lang="en-US" b="1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8608DB44-FA9E-467F-A2AA-6DFA9DDF990C}" type="parTrans" cxnId="{1337DC67-25A1-4B7E-A2C4-6D3DBC8D5329}">
      <dgm:prSet/>
      <dgm:spPr/>
      <dgm:t>
        <a:bodyPr/>
        <a:lstStyle/>
        <a:p>
          <a:endParaRPr lang="en-US"/>
        </a:p>
      </dgm:t>
    </dgm:pt>
    <dgm:pt modelId="{7CE7159C-AE80-449C-9F94-244FCDCA6190}" type="sibTrans" cxnId="{1337DC67-25A1-4B7E-A2C4-6D3DBC8D5329}">
      <dgm:prSet/>
      <dgm:spPr/>
      <dgm:t>
        <a:bodyPr/>
        <a:lstStyle/>
        <a:p>
          <a:endParaRPr lang="en-US"/>
        </a:p>
      </dgm:t>
    </dgm:pt>
    <dgm:pt modelId="{8CA0E97C-839F-4F9E-9644-D377233CFA24}">
      <dgm:prSet/>
      <dgm:spPr/>
      <dgm:t>
        <a:bodyPr/>
        <a:lstStyle/>
        <a:p>
          <a:pPr rtl="0"/>
          <a:r>
            <a:rPr lang="en-US" b="1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Privileges for seniors ion site</a:t>
          </a:r>
          <a:endParaRPr lang="en-US" b="1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1E7D4EF9-1774-4BD7-8E7E-D0C49D5BB899}" type="parTrans" cxnId="{92F2F83D-94AB-4B88-9E1A-2996BB5598AA}">
      <dgm:prSet/>
      <dgm:spPr/>
      <dgm:t>
        <a:bodyPr/>
        <a:lstStyle/>
        <a:p>
          <a:endParaRPr lang="en-US"/>
        </a:p>
      </dgm:t>
    </dgm:pt>
    <dgm:pt modelId="{3E6A98CA-497B-466C-92E2-7FA70BCFEBD5}" type="sibTrans" cxnId="{92F2F83D-94AB-4B88-9E1A-2996BB5598AA}">
      <dgm:prSet/>
      <dgm:spPr/>
      <dgm:t>
        <a:bodyPr/>
        <a:lstStyle/>
        <a:p>
          <a:endParaRPr lang="en-US"/>
        </a:p>
      </dgm:t>
    </dgm:pt>
    <dgm:pt modelId="{F3A45FC4-7167-4088-A994-33644D7FCE2B}">
      <dgm:prSet/>
      <dgm:spPr/>
      <dgm:t>
        <a:bodyPr/>
        <a:lstStyle/>
        <a:p>
          <a:pPr rtl="0"/>
          <a:r>
            <a:rPr lang="en-US" b="1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Privileges for senior off site </a:t>
          </a:r>
          <a:endParaRPr lang="en-US" b="1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20A7A848-8489-4D37-B081-EE6C0D0DA97C}" type="parTrans" cxnId="{58F59ECD-2BDB-4E44-A63A-3B1597590043}">
      <dgm:prSet/>
      <dgm:spPr/>
      <dgm:t>
        <a:bodyPr/>
        <a:lstStyle/>
        <a:p>
          <a:endParaRPr lang="en-US"/>
        </a:p>
      </dgm:t>
    </dgm:pt>
    <dgm:pt modelId="{157EB8C1-AD95-4203-95CF-702A228DCB72}" type="sibTrans" cxnId="{58F59ECD-2BDB-4E44-A63A-3B1597590043}">
      <dgm:prSet/>
      <dgm:spPr/>
      <dgm:t>
        <a:bodyPr/>
        <a:lstStyle/>
        <a:p>
          <a:endParaRPr lang="en-US"/>
        </a:p>
      </dgm:t>
    </dgm:pt>
    <dgm:pt modelId="{D340BC35-0103-4EBD-A4D7-60484D91446B}" type="pres">
      <dgm:prSet presAssocID="{8B269351-3081-4BDA-8311-AA825A19AC8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6A5490-82DC-43BC-8C24-3232BAAC9AA8}" type="pres">
      <dgm:prSet presAssocID="{55F4A731-FB5D-4F0C-B787-12105345D39D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AE7F07-C128-40B4-B70C-F98F1BC6F4D4}" type="pres">
      <dgm:prSet presAssocID="{EEC7AC39-2671-40BC-990C-B08723FFF48E}" presName="space" presStyleCnt="0"/>
      <dgm:spPr/>
    </dgm:pt>
    <dgm:pt modelId="{554081A5-1ED1-48F4-A3FA-409075BEAEA6}" type="pres">
      <dgm:prSet presAssocID="{352E0720-C49A-476F-B3A5-142BACD7C81A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29332E-E84D-41A1-B445-8197C2DD12C7}" type="pres">
      <dgm:prSet presAssocID="{0F7437D7-354F-4BE0-B775-2F5F9A7EFB2F}" presName="space" presStyleCnt="0"/>
      <dgm:spPr/>
    </dgm:pt>
    <dgm:pt modelId="{EB2EACA5-E16F-478C-AD2E-6FC421479780}" type="pres">
      <dgm:prSet presAssocID="{36F6A38C-880A-494E-9EA4-E43F86203E95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CD608F-88FE-4371-A67F-3233B36009DD}" type="pres">
      <dgm:prSet presAssocID="{7CE7159C-AE80-449C-9F94-244FCDCA6190}" presName="space" presStyleCnt="0"/>
      <dgm:spPr/>
    </dgm:pt>
    <dgm:pt modelId="{60674084-405D-4EF0-AB87-7AC5EB1D7590}" type="pres">
      <dgm:prSet presAssocID="{8CA0E97C-839F-4F9E-9644-D377233CFA24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B131A-AD8E-403A-A835-9B8B9C8F5BE2}" type="pres">
      <dgm:prSet presAssocID="{3E6A98CA-497B-466C-92E2-7FA70BCFEBD5}" presName="space" presStyleCnt="0"/>
      <dgm:spPr/>
    </dgm:pt>
    <dgm:pt modelId="{3C220EF5-8E27-4F4B-8D2C-B7F8416BFAC7}" type="pres">
      <dgm:prSet presAssocID="{F3A45FC4-7167-4088-A994-33644D7FCE2B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37DC67-25A1-4B7E-A2C4-6D3DBC8D5329}" srcId="{8B269351-3081-4BDA-8311-AA825A19AC8A}" destId="{36F6A38C-880A-494E-9EA4-E43F86203E95}" srcOrd="2" destOrd="0" parTransId="{8608DB44-FA9E-467F-A2AA-6DFA9DDF990C}" sibTransId="{7CE7159C-AE80-449C-9F94-244FCDCA6190}"/>
    <dgm:cxn modelId="{9D93A1EA-B278-4451-8321-66320C59D6A7}" type="presOf" srcId="{8CA0E97C-839F-4F9E-9644-D377233CFA24}" destId="{60674084-405D-4EF0-AB87-7AC5EB1D7590}" srcOrd="0" destOrd="0" presId="urn:microsoft.com/office/officeart/2005/8/layout/venn3"/>
    <dgm:cxn modelId="{B073ED96-6925-44FF-978C-A99374E65D75}" type="presOf" srcId="{8B269351-3081-4BDA-8311-AA825A19AC8A}" destId="{D340BC35-0103-4EBD-A4D7-60484D91446B}" srcOrd="0" destOrd="0" presId="urn:microsoft.com/office/officeart/2005/8/layout/venn3"/>
    <dgm:cxn modelId="{92F2F83D-94AB-4B88-9E1A-2996BB5598AA}" srcId="{8B269351-3081-4BDA-8311-AA825A19AC8A}" destId="{8CA0E97C-839F-4F9E-9644-D377233CFA24}" srcOrd="3" destOrd="0" parTransId="{1E7D4EF9-1774-4BD7-8E7E-D0C49D5BB899}" sibTransId="{3E6A98CA-497B-466C-92E2-7FA70BCFEBD5}"/>
    <dgm:cxn modelId="{8A1D0635-8FC2-47E8-ACDF-246FC3B0AE18}" type="presOf" srcId="{F3A45FC4-7167-4088-A994-33644D7FCE2B}" destId="{3C220EF5-8E27-4F4B-8D2C-B7F8416BFAC7}" srcOrd="0" destOrd="0" presId="urn:microsoft.com/office/officeart/2005/8/layout/venn3"/>
    <dgm:cxn modelId="{BDB957FC-7588-4C2B-ACD5-F2B4A40EFB26}" type="presOf" srcId="{36F6A38C-880A-494E-9EA4-E43F86203E95}" destId="{EB2EACA5-E16F-478C-AD2E-6FC421479780}" srcOrd="0" destOrd="0" presId="urn:microsoft.com/office/officeart/2005/8/layout/venn3"/>
    <dgm:cxn modelId="{231605EE-7845-4134-A2F9-9DE6DF4A7517}" srcId="{8B269351-3081-4BDA-8311-AA825A19AC8A}" destId="{352E0720-C49A-476F-B3A5-142BACD7C81A}" srcOrd="1" destOrd="0" parTransId="{8382BCAC-5B22-494D-8797-12DC0001B89D}" sibTransId="{0F7437D7-354F-4BE0-B775-2F5F9A7EFB2F}"/>
    <dgm:cxn modelId="{58F59ECD-2BDB-4E44-A63A-3B1597590043}" srcId="{8B269351-3081-4BDA-8311-AA825A19AC8A}" destId="{F3A45FC4-7167-4088-A994-33644D7FCE2B}" srcOrd="4" destOrd="0" parTransId="{20A7A848-8489-4D37-B081-EE6C0D0DA97C}" sibTransId="{157EB8C1-AD95-4203-95CF-702A228DCB72}"/>
    <dgm:cxn modelId="{CAAF0452-7625-47E5-A05C-C676ABA75AF0}" type="presOf" srcId="{55F4A731-FB5D-4F0C-B787-12105345D39D}" destId="{C96A5490-82DC-43BC-8C24-3232BAAC9AA8}" srcOrd="0" destOrd="0" presId="urn:microsoft.com/office/officeart/2005/8/layout/venn3"/>
    <dgm:cxn modelId="{A9D6F103-B874-4F21-8CFE-FB70542AD5A1}" type="presOf" srcId="{352E0720-C49A-476F-B3A5-142BACD7C81A}" destId="{554081A5-1ED1-48F4-A3FA-409075BEAEA6}" srcOrd="0" destOrd="0" presId="urn:microsoft.com/office/officeart/2005/8/layout/venn3"/>
    <dgm:cxn modelId="{6019D4F6-4D3D-4B1E-82B0-12951D9FE562}" srcId="{8B269351-3081-4BDA-8311-AA825A19AC8A}" destId="{55F4A731-FB5D-4F0C-B787-12105345D39D}" srcOrd="0" destOrd="0" parTransId="{7798DA8F-429E-42A1-90B7-A64B772E079A}" sibTransId="{EEC7AC39-2671-40BC-990C-B08723FFF48E}"/>
    <dgm:cxn modelId="{E63001C7-DEB4-478F-A205-D8F77AF5FBE6}" type="presParOf" srcId="{D340BC35-0103-4EBD-A4D7-60484D91446B}" destId="{C96A5490-82DC-43BC-8C24-3232BAAC9AA8}" srcOrd="0" destOrd="0" presId="urn:microsoft.com/office/officeart/2005/8/layout/venn3"/>
    <dgm:cxn modelId="{06461055-8B35-4A34-B4E8-32AFD085D828}" type="presParOf" srcId="{D340BC35-0103-4EBD-A4D7-60484D91446B}" destId="{9AAE7F07-C128-40B4-B70C-F98F1BC6F4D4}" srcOrd="1" destOrd="0" presId="urn:microsoft.com/office/officeart/2005/8/layout/venn3"/>
    <dgm:cxn modelId="{9B416DFA-C019-4C5D-8D61-F132E02666DE}" type="presParOf" srcId="{D340BC35-0103-4EBD-A4D7-60484D91446B}" destId="{554081A5-1ED1-48F4-A3FA-409075BEAEA6}" srcOrd="2" destOrd="0" presId="urn:microsoft.com/office/officeart/2005/8/layout/venn3"/>
    <dgm:cxn modelId="{ED12034F-E029-4CEA-95C5-B89998F443E2}" type="presParOf" srcId="{D340BC35-0103-4EBD-A4D7-60484D91446B}" destId="{EC29332E-E84D-41A1-B445-8197C2DD12C7}" srcOrd="3" destOrd="0" presId="urn:microsoft.com/office/officeart/2005/8/layout/venn3"/>
    <dgm:cxn modelId="{1FB2FF01-DF9F-47A9-883D-A1F1A945B87C}" type="presParOf" srcId="{D340BC35-0103-4EBD-A4D7-60484D91446B}" destId="{EB2EACA5-E16F-478C-AD2E-6FC421479780}" srcOrd="4" destOrd="0" presId="urn:microsoft.com/office/officeart/2005/8/layout/venn3"/>
    <dgm:cxn modelId="{CA300BC5-F2C3-4E01-8BAE-FED26C124326}" type="presParOf" srcId="{D340BC35-0103-4EBD-A4D7-60484D91446B}" destId="{3ACD608F-88FE-4371-A67F-3233B36009DD}" srcOrd="5" destOrd="0" presId="urn:microsoft.com/office/officeart/2005/8/layout/venn3"/>
    <dgm:cxn modelId="{648A4920-EDBC-44F9-86EC-D92BF0045E30}" type="presParOf" srcId="{D340BC35-0103-4EBD-A4D7-60484D91446B}" destId="{60674084-405D-4EF0-AB87-7AC5EB1D7590}" srcOrd="6" destOrd="0" presId="urn:microsoft.com/office/officeart/2005/8/layout/venn3"/>
    <dgm:cxn modelId="{4845B170-BAF7-46AF-B4D0-2A0620F9E797}" type="presParOf" srcId="{D340BC35-0103-4EBD-A4D7-60484D91446B}" destId="{DACB131A-AD8E-403A-A835-9B8B9C8F5BE2}" srcOrd="7" destOrd="0" presId="urn:microsoft.com/office/officeart/2005/8/layout/venn3"/>
    <dgm:cxn modelId="{4FEB6CC4-DD1C-4735-95CA-F29E3E1313E0}" type="presParOf" srcId="{D340BC35-0103-4EBD-A4D7-60484D91446B}" destId="{3C220EF5-8E27-4F4B-8D2C-B7F8416BFAC7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B50E4B-CCA8-4E7D-AC17-B3EEA273D547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AB4168E-9628-4C93-BFDA-05E4F1C76F38}">
      <dgm:prSet/>
      <dgm:spPr/>
      <dgm:t>
        <a:bodyPr/>
        <a:lstStyle/>
        <a:p>
          <a:pPr rtl="0"/>
          <a:r>
            <a:rPr lang="en-US" dirty="0" smtClean="0"/>
            <a:t>Consider discharge on day 2</a:t>
          </a:r>
          <a:endParaRPr lang="en-US" dirty="0"/>
        </a:p>
      </dgm:t>
    </dgm:pt>
    <dgm:pt modelId="{9B32BD9C-CADC-4D37-BDB3-49BDD5C532AC}" type="parTrans" cxnId="{66DC4CFD-9D09-483C-8A85-95C9DFCCFB20}">
      <dgm:prSet/>
      <dgm:spPr/>
      <dgm:t>
        <a:bodyPr/>
        <a:lstStyle/>
        <a:p>
          <a:endParaRPr lang="en-US"/>
        </a:p>
      </dgm:t>
    </dgm:pt>
    <dgm:pt modelId="{081462FD-4EE3-4F37-B9B2-E5C816FDFE7A}" type="sibTrans" cxnId="{66DC4CFD-9D09-483C-8A85-95C9DFCCFB20}">
      <dgm:prSet/>
      <dgm:spPr/>
      <dgm:t>
        <a:bodyPr/>
        <a:lstStyle/>
        <a:p>
          <a:endParaRPr lang="en-US"/>
        </a:p>
      </dgm:t>
    </dgm:pt>
    <dgm:pt modelId="{B7A10DAA-10D1-4530-8E8A-AACB10271163}">
      <dgm:prSet/>
      <dgm:spPr/>
      <dgm:t>
        <a:bodyPr/>
        <a:lstStyle/>
        <a:p>
          <a:pPr rtl="0"/>
          <a:r>
            <a:rPr lang="en-US" cap="all" baseline="0" dirty="0" smtClean="0"/>
            <a:t>Operate on day 1</a:t>
          </a:r>
          <a:endParaRPr lang="en-US" cap="all" baseline="0" dirty="0"/>
        </a:p>
      </dgm:t>
    </dgm:pt>
    <dgm:pt modelId="{9EA6C2C4-2111-433A-8E0C-86C9B47A1C17}" type="parTrans" cxnId="{991021F8-54B9-47A6-B2C3-84FCA3134A19}">
      <dgm:prSet/>
      <dgm:spPr/>
      <dgm:t>
        <a:bodyPr/>
        <a:lstStyle/>
        <a:p>
          <a:endParaRPr lang="en-US"/>
        </a:p>
      </dgm:t>
    </dgm:pt>
    <dgm:pt modelId="{402BE54F-19D1-498C-B8D2-6E5E18A3E1F8}" type="sibTrans" cxnId="{991021F8-54B9-47A6-B2C3-84FCA3134A19}">
      <dgm:prSet/>
      <dgm:spPr/>
      <dgm:t>
        <a:bodyPr/>
        <a:lstStyle/>
        <a:p>
          <a:endParaRPr lang="en-US"/>
        </a:p>
      </dgm:t>
    </dgm:pt>
    <dgm:pt modelId="{DCB9A2BF-DBE4-45EF-BD00-4534363D5E86}">
      <dgm:prSet/>
      <dgm:spPr/>
      <dgm:t>
        <a:bodyPr/>
        <a:lstStyle/>
        <a:p>
          <a:pPr rtl="0"/>
          <a:r>
            <a:rPr lang="en-US" dirty="0" smtClean="0"/>
            <a:t>Discharge on weekends</a:t>
          </a:r>
          <a:endParaRPr lang="en-US" cap="all" baseline="0" dirty="0"/>
        </a:p>
      </dgm:t>
    </dgm:pt>
    <dgm:pt modelId="{EBFAC669-5623-49B5-B751-D04969695A50}" type="parTrans" cxnId="{E4C34367-3043-4F5E-9519-47B8738DE197}">
      <dgm:prSet/>
      <dgm:spPr/>
      <dgm:t>
        <a:bodyPr/>
        <a:lstStyle/>
        <a:p>
          <a:endParaRPr lang="en-US"/>
        </a:p>
      </dgm:t>
    </dgm:pt>
    <dgm:pt modelId="{7F6EB63C-BC52-4794-A661-39F5C4AC97A6}" type="sibTrans" cxnId="{E4C34367-3043-4F5E-9519-47B8738DE197}">
      <dgm:prSet/>
      <dgm:spPr/>
      <dgm:t>
        <a:bodyPr/>
        <a:lstStyle/>
        <a:p>
          <a:endParaRPr lang="en-US"/>
        </a:p>
      </dgm:t>
    </dgm:pt>
    <dgm:pt modelId="{14B3A2AA-9AE5-4B64-93BB-F491853A97E6}">
      <dgm:prSet/>
      <dgm:spPr/>
      <dgm:t>
        <a:bodyPr/>
        <a:lstStyle/>
        <a:p>
          <a:pPr rtl="0"/>
          <a:r>
            <a:rPr lang="en-US" dirty="0" smtClean="0"/>
            <a:t>Discharge on vacations</a:t>
          </a:r>
          <a:endParaRPr lang="en-US" dirty="0"/>
        </a:p>
      </dgm:t>
    </dgm:pt>
    <dgm:pt modelId="{F4FEF730-B16E-47A9-8AE6-50DC5C9EA0D8}" type="parTrans" cxnId="{8120B609-8BEC-4C37-8865-5C3ADB5C3A14}">
      <dgm:prSet/>
      <dgm:spPr/>
      <dgm:t>
        <a:bodyPr/>
        <a:lstStyle/>
        <a:p>
          <a:endParaRPr lang="en-US"/>
        </a:p>
      </dgm:t>
    </dgm:pt>
    <dgm:pt modelId="{2E283B84-B6F2-4FBD-8E31-396C125CCFD6}" type="sibTrans" cxnId="{8120B609-8BEC-4C37-8865-5C3ADB5C3A14}">
      <dgm:prSet/>
      <dgm:spPr/>
      <dgm:t>
        <a:bodyPr/>
        <a:lstStyle/>
        <a:p>
          <a:endParaRPr lang="en-US"/>
        </a:p>
      </dgm:t>
    </dgm:pt>
    <dgm:pt modelId="{898BD736-9052-42A6-8D55-B0425ADC44D9}">
      <dgm:prSet/>
      <dgm:spPr/>
      <dgm:t>
        <a:bodyPr/>
        <a:lstStyle/>
        <a:p>
          <a:endParaRPr lang="en-US"/>
        </a:p>
      </dgm:t>
    </dgm:pt>
    <dgm:pt modelId="{2009FEBA-2D77-4CD6-872A-45F35FB417DF}" type="parTrans" cxnId="{F80D6A38-FEF4-47C3-8C5A-7B574788F4AA}">
      <dgm:prSet/>
      <dgm:spPr/>
      <dgm:t>
        <a:bodyPr/>
        <a:lstStyle/>
        <a:p>
          <a:endParaRPr lang="en-US"/>
        </a:p>
      </dgm:t>
    </dgm:pt>
    <dgm:pt modelId="{8AFE1D8B-B633-42D9-9F75-B37260893926}" type="sibTrans" cxnId="{F80D6A38-FEF4-47C3-8C5A-7B574788F4AA}">
      <dgm:prSet/>
      <dgm:spPr/>
      <dgm:t>
        <a:bodyPr/>
        <a:lstStyle/>
        <a:p>
          <a:endParaRPr lang="en-US"/>
        </a:p>
      </dgm:t>
    </dgm:pt>
    <dgm:pt modelId="{C83A8A94-8D47-4C5A-BC20-B06474F327F2}">
      <dgm:prSet/>
      <dgm:spPr/>
      <dgm:t>
        <a:bodyPr/>
        <a:lstStyle/>
        <a:p>
          <a:pPr rtl="0"/>
          <a:endParaRPr lang="en-US" dirty="0"/>
        </a:p>
      </dgm:t>
    </dgm:pt>
    <dgm:pt modelId="{27D7186E-CA64-43F4-A046-C2C186E427A2}" type="parTrans" cxnId="{BAB2BAF8-D315-428A-B009-312D2D643095}">
      <dgm:prSet/>
      <dgm:spPr/>
      <dgm:t>
        <a:bodyPr/>
        <a:lstStyle/>
        <a:p>
          <a:endParaRPr lang="en-US"/>
        </a:p>
      </dgm:t>
    </dgm:pt>
    <dgm:pt modelId="{27882C8B-C36D-4A54-8AE7-84C4474C59D1}" type="sibTrans" cxnId="{BAB2BAF8-D315-428A-B009-312D2D643095}">
      <dgm:prSet/>
      <dgm:spPr/>
      <dgm:t>
        <a:bodyPr/>
        <a:lstStyle/>
        <a:p>
          <a:endParaRPr lang="en-US"/>
        </a:p>
      </dgm:t>
    </dgm:pt>
    <dgm:pt modelId="{AC73BFA2-85F2-4C08-9C09-37E0FB05B972}">
      <dgm:prSet/>
      <dgm:spPr/>
      <dgm:t>
        <a:bodyPr/>
        <a:lstStyle/>
        <a:p>
          <a:pPr rtl="0"/>
          <a:endParaRPr lang="en-US" dirty="0"/>
        </a:p>
      </dgm:t>
    </dgm:pt>
    <dgm:pt modelId="{0BA0903F-D3B3-40A9-8C35-5DB12EA980E1}" type="parTrans" cxnId="{A34D71C6-0E8F-4F39-BBD9-59657AEC6325}">
      <dgm:prSet/>
      <dgm:spPr/>
      <dgm:t>
        <a:bodyPr/>
        <a:lstStyle/>
        <a:p>
          <a:endParaRPr lang="en-US"/>
        </a:p>
      </dgm:t>
    </dgm:pt>
    <dgm:pt modelId="{38B381F4-5B73-4225-A881-91556A984728}" type="sibTrans" cxnId="{A34D71C6-0E8F-4F39-BBD9-59657AEC6325}">
      <dgm:prSet/>
      <dgm:spPr/>
      <dgm:t>
        <a:bodyPr/>
        <a:lstStyle/>
        <a:p>
          <a:endParaRPr lang="en-US"/>
        </a:p>
      </dgm:t>
    </dgm:pt>
    <dgm:pt modelId="{868BEADA-AE4D-4BAD-A09D-9873ED91F883}">
      <dgm:prSet/>
      <dgm:spPr/>
      <dgm:t>
        <a:bodyPr/>
        <a:lstStyle/>
        <a:p>
          <a:pPr rtl="0"/>
          <a:r>
            <a:rPr lang="en-US" dirty="0" smtClean="0"/>
            <a:t>CONSIDER SAME DAY SURGER</a:t>
          </a:r>
          <a:endParaRPr lang="en-US" dirty="0"/>
        </a:p>
      </dgm:t>
    </dgm:pt>
    <dgm:pt modelId="{DAE1C7F9-3018-4C34-A516-F7E8C1C456B3}" type="parTrans" cxnId="{2D819B87-030C-4854-A7A8-A2CDC48B7D29}">
      <dgm:prSet/>
      <dgm:spPr/>
    </dgm:pt>
    <dgm:pt modelId="{22340CA5-6471-4177-BFE7-35CD3C4EE64A}" type="sibTrans" cxnId="{2D819B87-030C-4854-A7A8-A2CDC48B7D29}">
      <dgm:prSet/>
      <dgm:spPr/>
      <dgm:t>
        <a:bodyPr/>
        <a:lstStyle/>
        <a:p>
          <a:endParaRPr lang="en-US"/>
        </a:p>
      </dgm:t>
    </dgm:pt>
    <dgm:pt modelId="{57E96FF5-2333-4C57-A4E2-5195B52EC62B}" type="pres">
      <dgm:prSet presAssocID="{35B50E4B-CCA8-4E7D-AC17-B3EEA273D54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8646BC-305A-4B97-8E79-A7198F3A0606}" type="pres">
      <dgm:prSet presAssocID="{35B50E4B-CCA8-4E7D-AC17-B3EEA273D547}" presName="dummyMaxCanvas" presStyleCnt="0">
        <dgm:presLayoutVars/>
      </dgm:prSet>
      <dgm:spPr/>
    </dgm:pt>
    <dgm:pt modelId="{A45CF7B7-C575-424F-8AC2-3A879AE867C6}" type="pres">
      <dgm:prSet presAssocID="{35B50E4B-CCA8-4E7D-AC17-B3EEA273D547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7D7D2A-928D-44D0-8C16-D3439D7D1069}" type="pres">
      <dgm:prSet presAssocID="{35B50E4B-CCA8-4E7D-AC17-B3EEA273D547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5C1634-BD00-4E79-8CFF-E963A285A25F}" type="pres">
      <dgm:prSet presAssocID="{35B50E4B-CCA8-4E7D-AC17-B3EEA273D547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5FE3F8-89A3-4CA9-9D08-954C415F56C7}" type="pres">
      <dgm:prSet presAssocID="{35B50E4B-CCA8-4E7D-AC17-B3EEA273D547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EFD58-0DA7-46D4-A39D-38E86FDDE9A4}" type="pres">
      <dgm:prSet presAssocID="{35B50E4B-CCA8-4E7D-AC17-B3EEA273D547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083575-F900-467F-9D17-AC4139548008}" type="pres">
      <dgm:prSet presAssocID="{35B50E4B-CCA8-4E7D-AC17-B3EEA273D547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FEEA14-720D-443F-A2B6-CF44855F16DE}" type="pres">
      <dgm:prSet presAssocID="{35B50E4B-CCA8-4E7D-AC17-B3EEA273D547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C6B11-A901-4721-9F4C-0BD1BA1061B9}" type="pres">
      <dgm:prSet presAssocID="{35B50E4B-CCA8-4E7D-AC17-B3EEA273D547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5BA70B-E205-47D5-BC8D-ADDF193829AE}" type="pres">
      <dgm:prSet presAssocID="{35B50E4B-CCA8-4E7D-AC17-B3EEA273D547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D7DE84-D4EE-43AD-97C4-D360ACFF846C}" type="pres">
      <dgm:prSet presAssocID="{35B50E4B-CCA8-4E7D-AC17-B3EEA273D547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A2F0D-F846-48DD-B570-BA56D0FA4D7F}" type="pres">
      <dgm:prSet presAssocID="{35B50E4B-CCA8-4E7D-AC17-B3EEA273D547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AB6B32-0D8E-4FC0-AF64-82A76421D077}" type="pres">
      <dgm:prSet presAssocID="{35B50E4B-CCA8-4E7D-AC17-B3EEA273D547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98FD97-AFCD-40D5-90CC-5B7760DC7D15}" type="pres">
      <dgm:prSet presAssocID="{35B50E4B-CCA8-4E7D-AC17-B3EEA273D547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2ED330-6C38-46D2-9AE7-5041C3453EC7}" type="pres">
      <dgm:prSet presAssocID="{35B50E4B-CCA8-4E7D-AC17-B3EEA273D547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20B609-8BEC-4C37-8865-5C3ADB5C3A14}" srcId="{35B50E4B-CCA8-4E7D-AC17-B3EEA273D547}" destId="{14B3A2AA-9AE5-4B64-93BB-F491853A97E6}" srcOrd="4" destOrd="0" parTransId="{F4FEF730-B16E-47A9-8AE6-50DC5C9EA0D8}" sibTransId="{2E283B84-B6F2-4FBD-8E31-396C125CCFD6}"/>
    <dgm:cxn modelId="{268F1A54-841D-42CA-92E0-FD056055EA8E}" type="presOf" srcId="{B7A10DAA-10D1-4530-8E8A-AACB10271163}" destId="{CCCA2F0D-F846-48DD-B570-BA56D0FA4D7F}" srcOrd="1" destOrd="0" presId="urn:microsoft.com/office/officeart/2005/8/layout/vProcess5"/>
    <dgm:cxn modelId="{66DC4CFD-9D09-483C-8A85-95C9DFCCFB20}" srcId="{35B50E4B-CCA8-4E7D-AC17-B3EEA273D547}" destId="{4AB4168E-9628-4C93-BFDA-05E4F1C76F38}" srcOrd="0" destOrd="0" parTransId="{9B32BD9C-CADC-4D37-BDB3-49BDD5C532AC}" sibTransId="{081462FD-4EE3-4F37-B9B2-E5C816FDFE7A}"/>
    <dgm:cxn modelId="{0F3BD726-5BF6-420C-8FD6-2A59C9A05773}" type="presOf" srcId="{B7A10DAA-10D1-4530-8E8A-AACB10271163}" destId="{7A7D7D2A-928D-44D0-8C16-D3439D7D1069}" srcOrd="0" destOrd="0" presId="urn:microsoft.com/office/officeart/2005/8/layout/vProcess5"/>
    <dgm:cxn modelId="{BAB2BAF8-D315-428A-B009-312D2D643095}" srcId="{35B50E4B-CCA8-4E7D-AC17-B3EEA273D547}" destId="{C83A8A94-8D47-4C5A-BC20-B06474F327F2}" srcOrd="6" destOrd="0" parTransId="{27D7186E-CA64-43F4-A046-C2C186E427A2}" sibTransId="{27882C8B-C36D-4A54-8AE7-84C4474C59D1}"/>
    <dgm:cxn modelId="{02D3946D-876B-445B-9851-EF1018FF3672}" type="presOf" srcId="{4AB4168E-9628-4C93-BFDA-05E4F1C76F38}" destId="{A45CF7B7-C575-424F-8AC2-3A879AE867C6}" srcOrd="0" destOrd="0" presId="urn:microsoft.com/office/officeart/2005/8/layout/vProcess5"/>
    <dgm:cxn modelId="{19EFC0EC-01B6-4DDA-8826-055E66F11B66}" type="presOf" srcId="{4AB4168E-9628-4C93-BFDA-05E4F1C76F38}" destId="{66D7DE84-D4EE-43AD-97C4-D360ACFF846C}" srcOrd="1" destOrd="0" presId="urn:microsoft.com/office/officeart/2005/8/layout/vProcess5"/>
    <dgm:cxn modelId="{2D819B87-030C-4854-A7A8-A2CDC48B7D29}" srcId="{35B50E4B-CCA8-4E7D-AC17-B3EEA273D547}" destId="{868BEADA-AE4D-4BAD-A09D-9873ED91F883}" srcOrd="2" destOrd="0" parTransId="{DAE1C7F9-3018-4C34-A516-F7E8C1C456B3}" sibTransId="{22340CA5-6471-4177-BFE7-35CD3C4EE64A}"/>
    <dgm:cxn modelId="{BD3403CD-40AE-4EBF-B775-7BCD18BBAD55}" type="presOf" srcId="{402BE54F-19D1-498C-B8D2-6E5E18A3E1F8}" destId="{57FEEA14-720D-443F-A2B6-CF44855F16DE}" srcOrd="0" destOrd="0" presId="urn:microsoft.com/office/officeart/2005/8/layout/vProcess5"/>
    <dgm:cxn modelId="{CFDC4C67-A685-40F3-9D76-5703F539F239}" type="presOf" srcId="{DCB9A2BF-DBE4-45EF-BD00-4534363D5E86}" destId="{865FE3F8-89A3-4CA9-9D08-954C415F56C7}" srcOrd="0" destOrd="0" presId="urn:microsoft.com/office/officeart/2005/8/layout/vProcess5"/>
    <dgm:cxn modelId="{0C22032C-0213-4CBE-A46F-A48C11FAEA64}" type="presOf" srcId="{081462FD-4EE3-4F37-B9B2-E5C816FDFE7A}" destId="{F5083575-F900-467F-9D17-AC4139548008}" srcOrd="0" destOrd="0" presId="urn:microsoft.com/office/officeart/2005/8/layout/vProcess5"/>
    <dgm:cxn modelId="{E4C34367-3043-4F5E-9519-47B8738DE197}" srcId="{35B50E4B-CCA8-4E7D-AC17-B3EEA273D547}" destId="{DCB9A2BF-DBE4-45EF-BD00-4534363D5E86}" srcOrd="3" destOrd="0" parTransId="{EBFAC669-5623-49B5-B751-D04969695A50}" sibTransId="{7F6EB63C-BC52-4794-A661-39F5C4AC97A6}"/>
    <dgm:cxn modelId="{5973D4BA-DEBD-498F-995D-7C54788767DD}" type="presOf" srcId="{7F6EB63C-BC52-4794-A661-39F5C4AC97A6}" destId="{935BA70B-E205-47D5-BC8D-ADDF193829AE}" srcOrd="0" destOrd="0" presId="urn:microsoft.com/office/officeart/2005/8/layout/vProcess5"/>
    <dgm:cxn modelId="{3CF4DF69-D15A-4622-85E6-95AC0E7FB2D4}" type="presOf" srcId="{868BEADA-AE4D-4BAD-A09D-9873ED91F883}" destId="{335C1634-BD00-4E79-8CFF-E963A285A25F}" srcOrd="0" destOrd="0" presId="urn:microsoft.com/office/officeart/2005/8/layout/vProcess5"/>
    <dgm:cxn modelId="{1EDC8B38-FA44-483B-ABF3-3F6335D2D6AC}" type="presOf" srcId="{22340CA5-6471-4177-BFE7-35CD3C4EE64A}" destId="{F8FC6B11-A901-4721-9F4C-0BD1BA1061B9}" srcOrd="0" destOrd="0" presId="urn:microsoft.com/office/officeart/2005/8/layout/vProcess5"/>
    <dgm:cxn modelId="{0D69C01A-E8F5-4B96-A20D-3F741DF92BF1}" type="presOf" srcId="{868BEADA-AE4D-4BAD-A09D-9873ED91F883}" destId="{2FAB6B32-0D8E-4FC0-AF64-82A76421D077}" srcOrd="1" destOrd="0" presId="urn:microsoft.com/office/officeart/2005/8/layout/vProcess5"/>
    <dgm:cxn modelId="{F80D6A38-FEF4-47C3-8C5A-7B574788F4AA}" srcId="{35B50E4B-CCA8-4E7D-AC17-B3EEA273D547}" destId="{898BD736-9052-42A6-8D55-B0425ADC44D9}" srcOrd="5" destOrd="0" parTransId="{2009FEBA-2D77-4CD6-872A-45F35FB417DF}" sibTransId="{8AFE1D8B-B633-42D9-9F75-B37260893926}"/>
    <dgm:cxn modelId="{42FAD132-C41D-4177-BDAF-FAB09D36461D}" type="presOf" srcId="{14B3A2AA-9AE5-4B64-93BB-F491853A97E6}" destId="{172ED330-6C38-46D2-9AE7-5041C3453EC7}" srcOrd="1" destOrd="0" presId="urn:microsoft.com/office/officeart/2005/8/layout/vProcess5"/>
    <dgm:cxn modelId="{1DD2386B-DF8C-46DA-AC08-C88BC0BBBA47}" type="presOf" srcId="{35B50E4B-CCA8-4E7D-AC17-B3EEA273D547}" destId="{57E96FF5-2333-4C57-A4E2-5195B52EC62B}" srcOrd="0" destOrd="0" presId="urn:microsoft.com/office/officeart/2005/8/layout/vProcess5"/>
    <dgm:cxn modelId="{A34D71C6-0E8F-4F39-BBD9-59657AEC6325}" srcId="{35B50E4B-CCA8-4E7D-AC17-B3EEA273D547}" destId="{AC73BFA2-85F2-4C08-9C09-37E0FB05B972}" srcOrd="7" destOrd="0" parTransId="{0BA0903F-D3B3-40A9-8C35-5DB12EA980E1}" sibTransId="{38B381F4-5B73-4225-A881-91556A984728}"/>
    <dgm:cxn modelId="{35A3E47A-D369-4F32-98AC-79569D7C531F}" type="presOf" srcId="{14B3A2AA-9AE5-4B64-93BB-F491853A97E6}" destId="{B61EFD58-0DA7-46D4-A39D-38E86FDDE9A4}" srcOrd="0" destOrd="0" presId="urn:microsoft.com/office/officeart/2005/8/layout/vProcess5"/>
    <dgm:cxn modelId="{991021F8-54B9-47A6-B2C3-84FCA3134A19}" srcId="{35B50E4B-CCA8-4E7D-AC17-B3EEA273D547}" destId="{B7A10DAA-10D1-4530-8E8A-AACB10271163}" srcOrd="1" destOrd="0" parTransId="{9EA6C2C4-2111-433A-8E0C-86C9B47A1C17}" sibTransId="{402BE54F-19D1-498C-B8D2-6E5E18A3E1F8}"/>
    <dgm:cxn modelId="{BC021470-52C5-483F-8164-AC1968AB857B}" type="presOf" srcId="{DCB9A2BF-DBE4-45EF-BD00-4534363D5E86}" destId="{1998FD97-AFCD-40D5-90CC-5B7760DC7D15}" srcOrd="1" destOrd="0" presId="urn:microsoft.com/office/officeart/2005/8/layout/vProcess5"/>
    <dgm:cxn modelId="{092DCEB2-20FE-4FFD-A1F5-5BC7E46C401C}" type="presParOf" srcId="{57E96FF5-2333-4C57-A4E2-5195B52EC62B}" destId="{0F8646BC-305A-4B97-8E79-A7198F3A0606}" srcOrd="0" destOrd="0" presId="urn:microsoft.com/office/officeart/2005/8/layout/vProcess5"/>
    <dgm:cxn modelId="{BA8991ED-9F9B-4433-A423-D3946EEB212F}" type="presParOf" srcId="{57E96FF5-2333-4C57-A4E2-5195B52EC62B}" destId="{A45CF7B7-C575-424F-8AC2-3A879AE867C6}" srcOrd="1" destOrd="0" presId="urn:microsoft.com/office/officeart/2005/8/layout/vProcess5"/>
    <dgm:cxn modelId="{31997816-F9F7-494E-887E-96B7135259C6}" type="presParOf" srcId="{57E96FF5-2333-4C57-A4E2-5195B52EC62B}" destId="{7A7D7D2A-928D-44D0-8C16-D3439D7D1069}" srcOrd="2" destOrd="0" presId="urn:microsoft.com/office/officeart/2005/8/layout/vProcess5"/>
    <dgm:cxn modelId="{3F2BA79D-9622-4451-8849-5913D1AC5B2C}" type="presParOf" srcId="{57E96FF5-2333-4C57-A4E2-5195B52EC62B}" destId="{335C1634-BD00-4E79-8CFF-E963A285A25F}" srcOrd="3" destOrd="0" presId="urn:microsoft.com/office/officeart/2005/8/layout/vProcess5"/>
    <dgm:cxn modelId="{CC9803C6-F341-4D43-AC10-0FAFFD2758F9}" type="presParOf" srcId="{57E96FF5-2333-4C57-A4E2-5195B52EC62B}" destId="{865FE3F8-89A3-4CA9-9D08-954C415F56C7}" srcOrd="4" destOrd="0" presId="urn:microsoft.com/office/officeart/2005/8/layout/vProcess5"/>
    <dgm:cxn modelId="{997123CF-DBC7-4C7B-A54F-98D506B19014}" type="presParOf" srcId="{57E96FF5-2333-4C57-A4E2-5195B52EC62B}" destId="{B61EFD58-0DA7-46D4-A39D-38E86FDDE9A4}" srcOrd="5" destOrd="0" presId="urn:microsoft.com/office/officeart/2005/8/layout/vProcess5"/>
    <dgm:cxn modelId="{C7A6F851-9D33-48E6-BF0D-866CB91D33FA}" type="presParOf" srcId="{57E96FF5-2333-4C57-A4E2-5195B52EC62B}" destId="{F5083575-F900-467F-9D17-AC4139548008}" srcOrd="6" destOrd="0" presId="urn:microsoft.com/office/officeart/2005/8/layout/vProcess5"/>
    <dgm:cxn modelId="{52606665-B861-488C-9EEB-886C0E67F53B}" type="presParOf" srcId="{57E96FF5-2333-4C57-A4E2-5195B52EC62B}" destId="{57FEEA14-720D-443F-A2B6-CF44855F16DE}" srcOrd="7" destOrd="0" presId="urn:microsoft.com/office/officeart/2005/8/layout/vProcess5"/>
    <dgm:cxn modelId="{1D5BAE06-B397-4AC8-AFB4-5647E79F7DE0}" type="presParOf" srcId="{57E96FF5-2333-4C57-A4E2-5195B52EC62B}" destId="{F8FC6B11-A901-4721-9F4C-0BD1BA1061B9}" srcOrd="8" destOrd="0" presId="urn:microsoft.com/office/officeart/2005/8/layout/vProcess5"/>
    <dgm:cxn modelId="{F6B6A146-AF8D-4BA5-8235-554F4D319F2B}" type="presParOf" srcId="{57E96FF5-2333-4C57-A4E2-5195B52EC62B}" destId="{935BA70B-E205-47D5-BC8D-ADDF193829AE}" srcOrd="9" destOrd="0" presId="urn:microsoft.com/office/officeart/2005/8/layout/vProcess5"/>
    <dgm:cxn modelId="{E79CABC2-0176-4C66-8065-D52B419D60CF}" type="presParOf" srcId="{57E96FF5-2333-4C57-A4E2-5195B52EC62B}" destId="{66D7DE84-D4EE-43AD-97C4-D360ACFF846C}" srcOrd="10" destOrd="0" presId="urn:microsoft.com/office/officeart/2005/8/layout/vProcess5"/>
    <dgm:cxn modelId="{DCDF4945-B545-437B-A53F-E82E1BBDFF07}" type="presParOf" srcId="{57E96FF5-2333-4C57-A4E2-5195B52EC62B}" destId="{CCCA2F0D-F846-48DD-B570-BA56D0FA4D7F}" srcOrd="11" destOrd="0" presId="urn:microsoft.com/office/officeart/2005/8/layout/vProcess5"/>
    <dgm:cxn modelId="{504B852E-25D7-4261-B3E5-3DCE92516B7B}" type="presParOf" srcId="{57E96FF5-2333-4C57-A4E2-5195B52EC62B}" destId="{2FAB6B32-0D8E-4FC0-AF64-82A76421D077}" srcOrd="12" destOrd="0" presId="urn:microsoft.com/office/officeart/2005/8/layout/vProcess5"/>
    <dgm:cxn modelId="{30E73C33-966E-444B-A31C-451200B2D8A6}" type="presParOf" srcId="{57E96FF5-2333-4C57-A4E2-5195B52EC62B}" destId="{1998FD97-AFCD-40D5-90CC-5B7760DC7D15}" srcOrd="13" destOrd="0" presId="urn:microsoft.com/office/officeart/2005/8/layout/vProcess5"/>
    <dgm:cxn modelId="{B69D82F3-9024-4B0E-8F42-2185E1918B3C}" type="presParOf" srcId="{57E96FF5-2333-4C57-A4E2-5195B52EC62B}" destId="{172ED330-6C38-46D2-9AE7-5041C3453EC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900769-9830-42A0-A926-F31E51D538AB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2D0D23-5D45-4CBE-8D4D-70F011E45B46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Adhere to protocols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18006488-3DAC-4175-89E7-6C3D378D8809}" type="parTrans" cxnId="{776DDDEF-09B4-42CA-86D3-219C985B7F0F}">
      <dgm:prSet/>
      <dgm:spPr/>
      <dgm:t>
        <a:bodyPr/>
        <a:lstStyle/>
        <a:p>
          <a:endParaRPr lang="en-US"/>
        </a:p>
      </dgm:t>
    </dgm:pt>
    <dgm:pt modelId="{324060EC-C8F5-4611-BFC0-8086EBEBA25D}" type="sibTrans" cxnId="{776DDDEF-09B4-42CA-86D3-219C985B7F0F}">
      <dgm:prSet/>
      <dgm:spPr/>
      <dgm:t>
        <a:bodyPr/>
        <a:lstStyle/>
        <a:p>
          <a:endParaRPr lang="en-US"/>
        </a:p>
      </dgm:t>
    </dgm:pt>
    <dgm:pt modelId="{8BFC138B-244B-4D0A-9941-576B1C14DE5F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Adhere to lab work guidelines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F13E248-C155-4EB2-9A4C-9BB0C2523AF0}" type="parTrans" cxnId="{AB05C58B-4A87-4336-AB6C-90E4D08B3934}">
      <dgm:prSet/>
      <dgm:spPr/>
      <dgm:t>
        <a:bodyPr/>
        <a:lstStyle/>
        <a:p>
          <a:endParaRPr lang="en-US"/>
        </a:p>
      </dgm:t>
    </dgm:pt>
    <dgm:pt modelId="{70387ABC-656B-4B2E-95CA-0D11850EDE4B}" type="sibTrans" cxnId="{AB05C58B-4A87-4336-AB6C-90E4D08B3934}">
      <dgm:prSet/>
      <dgm:spPr/>
      <dgm:t>
        <a:bodyPr/>
        <a:lstStyle/>
        <a:p>
          <a:endParaRPr lang="en-US"/>
        </a:p>
      </dgm:t>
    </dgm:pt>
    <dgm:pt modelId="{3B9C04F3-A55E-4C65-AACF-7C3F49C0B8C7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Adhere to imaging guidelines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DA7294A2-7B4E-49D7-A98E-D5A6D57B042B}" type="parTrans" cxnId="{C32FE95B-3D73-46DE-A957-7026F8CDD4AC}">
      <dgm:prSet/>
      <dgm:spPr/>
      <dgm:t>
        <a:bodyPr/>
        <a:lstStyle/>
        <a:p>
          <a:endParaRPr lang="en-US"/>
        </a:p>
      </dgm:t>
    </dgm:pt>
    <dgm:pt modelId="{C61BF627-6458-4388-ABA2-E2ED5D96DF6C}" type="sibTrans" cxnId="{C32FE95B-3D73-46DE-A957-7026F8CDD4AC}">
      <dgm:prSet/>
      <dgm:spPr/>
      <dgm:t>
        <a:bodyPr/>
        <a:lstStyle/>
        <a:p>
          <a:endParaRPr lang="en-US"/>
        </a:p>
      </dgm:t>
    </dgm:pt>
    <dgm:pt modelId="{9227A6F6-6A0C-4BE2-A533-CB73F3B435C1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adhere to unit dose system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367C3E0-429D-443A-9DE4-B236ABCA4C5C}" type="parTrans" cxnId="{045BA9E9-FE98-4996-8CE0-7C7D49028FAE}">
      <dgm:prSet/>
      <dgm:spPr/>
      <dgm:t>
        <a:bodyPr/>
        <a:lstStyle/>
        <a:p>
          <a:endParaRPr lang="en-US"/>
        </a:p>
      </dgm:t>
    </dgm:pt>
    <dgm:pt modelId="{AEF7AD8E-14CC-48D8-8733-8CCFB50B3B6C}" type="sibTrans" cxnId="{045BA9E9-FE98-4996-8CE0-7C7D49028FAE}">
      <dgm:prSet/>
      <dgm:spPr/>
      <dgm:t>
        <a:bodyPr/>
        <a:lstStyle/>
        <a:p>
          <a:endParaRPr lang="en-US"/>
        </a:p>
      </dgm:t>
    </dgm:pt>
    <dgm:pt modelId="{9E177597-F74E-453D-BCCD-94894A945EC8}" type="pres">
      <dgm:prSet presAssocID="{4A900769-9830-42A0-A926-F31E51D538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778E42-AEEF-4877-BD9F-65F59C4ADA88}" type="pres">
      <dgm:prSet presAssocID="{282D0D23-5D45-4CBE-8D4D-70F011E45B4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41E934-840A-4BD6-809D-03A6D7125FF3}" type="pres">
      <dgm:prSet presAssocID="{324060EC-C8F5-4611-BFC0-8086EBEBA25D}" presName="spacer" presStyleCnt="0"/>
      <dgm:spPr/>
    </dgm:pt>
    <dgm:pt modelId="{C1D1A55D-7AD3-4161-8845-FBB74CAA55CE}" type="pres">
      <dgm:prSet presAssocID="{8BFC138B-244B-4D0A-9941-576B1C14DE5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76E904-A0A3-4DE1-8510-6697DE8E195F}" type="pres">
      <dgm:prSet presAssocID="{70387ABC-656B-4B2E-95CA-0D11850EDE4B}" presName="spacer" presStyleCnt="0"/>
      <dgm:spPr/>
    </dgm:pt>
    <dgm:pt modelId="{2744BC68-CDAC-4B34-B537-6F1B290AB6AA}" type="pres">
      <dgm:prSet presAssocID="{3B9C04F3-A55E-4C65-AACF-7C3F49C0B8C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6765C0-B0BD-4462-A3A5-D4CF7D39A0AA}" type="pres">
      <dgm:prSet presAssocID="{C61BF627-6458-4388-ABA2-E2ED5D96DF6C}" presName="spacer" presStyleCnt="0"/>
      <dgm:spPr/>
    </dgm:pt>
    <dgm:pt modelId="{2A3A3C82-54E7-4568-B1CC-3E5ABE4530E1}" type="pres">
      <dgm:prSet presAssocID="{9227A6F6-6A0C-4BE2-A533-CB73F3B435C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DF0961-B084-4CD4-A67A-FCE4A42DCF08}" type="presOf" srcId="{282D0D23-5D45-4CBE-8D4D-70F011E45B46}" destId="{BF778E42-AEEF-4877-BD9F-65F59C4ADA88}" srcOrd="0" destOrd="0" presId="urn:microsoft.com/office/officeart/2005/8/layout/vList2"/>
    <dgm:cxn modelId="{AB05C58B-4A87-4336-AB6C-90E4D08B3934}" srcId="{4A900769-9830-42A0-A926-F31E51D538AB}" destId="{8BFC138B-244B-4D0A-9941-576B1C14DE5F}" srcOrd="1" destOrd="0" parTransId="{4F13E248-C155-4EB2-9A4C-9BB0C2523AF0}" sibTransId="{70387ABC-656B-4B2E-95CA-0D11850EDE4B}"/>
    <dgm:cxn modelId="{045BA9E9-FE98-4996-8CE0-7C7D49028FAE}" srcId="{4A900769-9830-42A0-A926-F31E51D538AB}" destId="{9227A6F6-6A0C-4BE2-A533-CB73F3B435C1}" srcOrd="3" destOrd="0" parTransId="{9367C3E0-429D-443A-9DE4-B236ABCA4C5C}" sibTransId="{AEF7AD8E-14CC-48D8-8733-8CCFB50B3B6C}"/>
    <dgm:cxn modelId="{776DDDEF-09B4-42CA-86D3-219C985B7F0F}" srcId="{4A900769-9830-42A0-A926-F31E51D538AB}" destId="{282D0D23-5D45-4CBE-8D4D-70F011E45B46}" srcOrd="0" destOrd="0" parTransId="{18006488-3DAC-4175-89E7-6C3D378D8809}" sibTransId="{324060EC-C8F5-4611-BFC0-8086EBEBA25D}"/>
    <dgm:cxn modelId="{ABF9FF12-954D-4B6D-9BEC-3AB3666D1D19}" type="presOf" srcId="{4A900769-9830-42A0-A926-F31E51D538AB}" destId="{9E177597-F74E-453D-BCCD-94894A945EC8}" srcOrd="0" destOrd="0" presId="urn:microsoft.com/office/officeart/2005/8/layout/vList2"/>
    <dgm:cxn modelId="{D648D378-5F48-4DEF-8D10-4F61A986F355}" type="presOf" srcId="{8BFC138B-244B-4D0A-9941-576B1C14DE5F}" destId="{C1D1A55D-7AD3-4161-8845-FBB74CAA55CE}" srcOrd="0" destOrd="0" presId="urn:microsoft.com/office/officeart/2005/8/layout/vList2"/>
    <dgm:cxn modelId="{70DB1747-3A0F-45CF-8824-385B05B13948}" type="presOf" srcId="{3B9C04F3-A55E-4C65-AACF-7C3F49C0B8C7}" destId="{2744BC68-CDAC-4B34-B537-6F1B290AB6AA}" srcOrd="0" destOrd="0" presId="urn:microsoft.com/office/officeart/2005/8/layout/vList2"/>
    <dgm:cxn modelId="{3EE6D95E-393E-4FE4-A5EA-363D6CAE3E69}" type="presOf" srcId="{9227A6F6-6A0C-4BE2-A533-CB73F3B435C1}" destId="{2A3A3C82-54E7-4568-B1CC-3E5ABE4530E1}" srcOrd="0" destOrd="0" presId="urn:microsoft.com/office/officeart/2005/8/layout/vList2"/>
    <dgm:cxn modelId="{C32FE95B-3D73-46DE-A957-7026F8CDD4AC}" srcId="{4A900769-9830-42A0-A926-F31E51D538AB}" destId="{3B9C04F3-A55E-4C65-AACF-7C3F49C0B8C7}" srcOrd="2" destOrd="0" parTransId="{DA7294A2-7B4E-49D7-A98E-D5A6D57B042B}" sibTransId="{C61BF627-6458-4388-ABA2-E2ED5D96DF6C}"/>
    <dgm:cxn modelId="{71C329C9-5E60-4F16-A3D6-55A27BFE877D}" type="presParOf" srcId="{9E177597-F74E-453D-BCCD-94894A945EC8}" destId="{BF778E42-AEEF-4877-BD9F-65F59C4ADA88}" srcOrd="0" destOrd="0" presId="urn:microsoft.com/office/officeart/2005/8/layout/vList2"/>
    <dgm:cxn modelId="{F1D1F0A0-8732-4318-99C6-C11F12CACB1C}" type="presParOf" srcId="{9E177597-F74E-453D-BCCD-94894A945EC8}" destId="{C041E934-840A-4BD6-809D-03A6D7125FF3}" srcOrd="1" destOrd="0" presId="urn:microsoft.com/office/officeart/2005/8/layout/vList2"/>
    <dgm:cxn modelId="{E860B3C6-F9EF-448E-8BB3-267326F95A37}" type="presParOf" srcId="{9E177597-F74E-453D-BCCD-94894A945EC8}" destId="{C1D1A55D-7AD3-4161-8845-FBB74CAA55CE}" srcOrd="2" destOrd="0" presId="urn:microsoft.com/office/officeart/2005/8/layout/vList2"/>
    <dgm:cxn modelId="{36CA3AB5-5104-458C-AB52-08A01AE629E1}" type="presParOf" srcId="{9E177597-F74E-453D-BCCD-94894A945EC8}" destId="{D876E904-A0A3-4DE1-8510-6697DE8E195F}" srcOrd="3" destOrd="0" presId="urn:microsoft.com/office/officeart/2005/8/layout/vList2"/>
    <dgm:cxn modelId="{92DEDF3F-312F-422F-8483-F2BC85662D48}" type="presParOf" srcId="{9E177597-F74E-453D-BCCD-94894A945EC8}" destId="{2744BC68-CDAC-4B34-B537-6F1B290AB6AA}" srcOrd="4" destOrd="0" presId="urn:microsoft.com/office/officeart/2005/8/layout/vList2"/>
    <dgm:cxn modelId="{E045CBF7-487C-41B5-A28B-020E2AB5E90D}" type="presParOf" srcId="{9E177597-F74E-453D-BCCD-94894A945EC8}" destId="{076765C0-B0BD-4462-A3A5-D4CF7D39A0AA}" srcOrd="5" destOrd="0" presId="urn:microsoft.com/office/officeart/2005/8/layout/vList2"/>
    <dgm:cxn modelId="{3E2AE096-2D54-4B62-8FE5-23FB133AE105}" type="presParOf" srcId="{9E177597-F74E-453D-BCCD-94894A945EC8}" destId="{2A3A3C82-54E7-4568-B1CC-3E5ABE4530E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900769-9830-42A0-A926-F31E51D538AB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261B21B-E4F2-47FC-8215-D79617228E18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Fill in the file and medication Kardex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A1FB7F79-425B-4AE4-9FCC-DB2B11FBAAF8}" type="parTrans" cxnId="{5A794377-0C08-4127-BC01-03AFC6DFBE3F}">
      <dgm:prSet/>
      <dgm:spPr/>
      <dgm:t>
        <a:bodyPr/>
        <a:lstStyle/>
        <a:p>
          <a:endParaRPr lang="en-US"/>
        </a:p>
      </dgm:t>
    </dgm:pt>
    <dgm:pt modelId="{1CD0E8DA-6E5B-4C3F-8D96-EA0D9DE2B5A4}" type="sibTrans" cxnId="{5A794377-0C08-4127-BC01-03AFC6DFBE3F}">
      <dgm:prSet/>
      <dgm:spPr/>
      <dgm:t>
        <a:bodyPr/>
        <a:lstStyle/>
        <a:p>
          <a:endParaRPr lang="en-US"/>
        </a:p>
      </dgm:t>
    </dgm:pt>
    <dgm:pt modelId="{F972BDD1-92FE-4580-8821-AA34B776A1E7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Less trainees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3210CA02-6B3F-4C1D-950B-D797DA3E40DD}" type="parTrans" cxnId="{5B65EFFC-801E-47DD-9AB4-AB40128E7336}">
      <dgm:prSet/>
      <dgm:spPr/>
      <dgm:t>
        <a:bodyPr/>
        <a:lstStyle/>
        <a:p>
          <a:endParaRPr lang="en-US"/>
        </a:p>
      </dgm:t>
    </dgm:pt>
    <dgm:pt modelId="{69FFCE39-A994-4F12-80BD-C788ECE8AEA7}" type="sibTrans" cxnId="{5B65EFFC-801E-47DD-9AB4-AB40128E7336}">
      <dgm:prSet/>
      <dgm:spPr/>
      <dgm:t>
        <a:bodyPr/>
        <a:lstStyle/>
        <a:p>
          <a:endParaRPr lang="en-US"/>
        </a:p>
      </dgm:t>
    </dgm:pt>
    <dgm:pt modelId="{25B6EC5C-809D-400B-8262-93C96544DB51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Less assignment for trainees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11C21DA-A9F4-4FB2-B908-3C76D04757C4}" type="parTrans" cxnId="{BC62A22C-E937-4697-A363-46EBBA605C60}">
      <dgm:prSet/>
      <dgm:spPr/>
      <dgm:t>
        <a:bodyPr/>
        <a:lstStyle/>
        <a:p>
          <a:endParaRPr lang="en-US"/>
        </a:p>
      </dgm:t>
    </dgm:pt>
    <dgm:pt modelId="{B2E2AC2D-BD15-4DCB-8EEE-16073D8D9DC3}" type="sibTrans" cxnId="{BC62A22C-E937-4697-A363-46EBBA605C60}">
      <dgm:prSet/>
      <dgm:spPr/>
      <dgm:t>
        <a:bodyPr/>
        <a:lstStyle/>
        <a:p>
          <a:endParaRPr lang="en-US"/>
        </a:p>
      </dgm:t>
    </dgm:pt>
    <dgm:pt modelId="{82BA00AC-BCF4-4898-8C9D-CF913BEBA174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Let trainees work under supervision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FF61904-8136-4CD0-B6BF-E3A08810156B}" type="parTrans" cxnId="{79FD3477-6065-4F2C-8F4D-D76C57194FE8}">
      <dgm:prSet/>
      <dgm:spPr/>
      <dgm:t>
        <a:bodyPr/>
        <a:lstStyle/>
        <a:p>
          <a:endParaRPr lang="en-US"/>
        </a:p>
      </dgm:t>
    </dgm:pt>
    <dgm:pt modelId="{2DB01D43-9FC2-443B-A983-81F97A8F0189}" type="sibTrans" cxnId="{79FD3477-6065-4F2C-8F4D-D76C57194FE8}">
      <dgm:prSet/>
      <dgm:spPr/>
      <dgm:t>
        <a:bodyPr/>
        <a:lstStyle/>
        <a:p>
          <a:endParaRPr lang="en-US"/>
        </a:p>
      </dgm:t>
    </dgm:pt>
    <dgm:pt modelId="{9E177597-F74E-453D-BCCD-94894A945EC8}" type="pres">
      <dgm:prSet presAssocID="{4A900769-9830-42A0-A926-F31E51D538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C9F810-FA5D-44CA-AED7-7701C4B972AE}" type="pres">
      <dgm:prSet presAssocID="{E261B21B-E4F2-47FC-8215-D79617228E1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DD5B36-377C-4FB7-9238-44CE51D6740C}" type="pres">
      <dgm:prSet presAssocID="{1CD0E8DA-6E5B-4C3F-8D96-EA0D9DE2B5A4}" presName="spacer" presStyleCnt="0"/>
      <dgm:spPr/>
    </dgm:pt>
    <dgm:pt modelId="{17BF4B46-D0D1-4255-85F2-F5591C7FF8AF}" type="pres">
      <dgm:prSet presAssocID="{F972BDD1-92FE-4580-8821-AA34B776A1E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2310C-FFAB-4BA0-9804-C9B37FC465D2}" type="pres">
      <dgm:prSet presAssocID="{69FFCE39-A994-4F12-80BD-C788ECE8AEA7}" presName="spacer" presStyleCnt="0"/>
      <dgm:spPr/>
    </dgm:pt>
    <dgm:pt modelId="{064D27F8-CA6A-4969-AE18-0E087AC8324D}" type="pres">
      <dgm:prSet presAssocID="{25B6EC5C-809D-400B-8262-93C96544DB5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DBED9-13B6-44E0-B52E-D8E4074E1069}" type="pres">
      <dgm:prSet presAssocID="{B2E2AC2D-BD15-4DCB-8EEE-16073D8D9DC3}" presName="spacer" presStyleCnt="0"/>
      <dgm:spPr/>
    </dgm:pt>
    <dgm:pt modelId="{A08C18BF-A49F-4B81-AA12-9C0D4A23C2C9}" type="pres">
      <dgm:prSet presAssocID="{82BA00AC-BCF4-4898-8C9D-CF913BEBA17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764D50-353F-4CBB-9583-5087512B5CDB}" type="presOf" srcId="{4A900769-9830-42A0-A926-F31E51D538AB}" destId="{9E177597-F74E-453D-BCCD-94894A945EC8}" srcOrd="0" destOrd="0" presId="urn:microsoft.com/office/officeart/2005/8/layout/vList2"/>
    <dgm:cxn modelId="{954C78DB-0871-4367-BC2D-BC310E7A7807}" type="presOf" srcId="{E261B21B-E4F2-47FC-8215-D79617228E18}" destId="{77C9F810-FA5D-44CA-AED7-7701C4B972AE}" srcOrd="0" destOrd="0" presId="urn:microsoft.com/office/officeart/2005/8/layout/vList2"/>
    <dgm:cxn modelId="{064DCFD5-0EB5-49F9-89E6-836D7F847513}" type="presOf" srcId="{25B6EC5C-809D-400B-8262-93C96544DB51}" destId="{064D27F8-CA6A-4969-AE18-0E087AC8324D}" srcOrd="0" destOrd="0" presId="urn:microsoft.com/office/officeart/2005/8/layout/vList2"/>
    <dgm:cxn modelId="{3DF4D909-758D-448A-A58F-53ACB40C6744}" type="presOf" srcId="{82BA00AC-BCF4-4898-8C9D-CF913BEBA174}" destId="{A08C18BF-A49F-4B81-AA12-9C0D4A23C2C9}" srcOrd="0" destOrd="0" presId="urn:microsoft.com/office/officeart/2005/8/layout/vList2"/>
    <dgm:cxn modelId="{5B65EFFC-801E-47DD-9AB4-AB40128E7336}" srcId="{4A900769-9830-42A0-A926-F31E51D538AB}" destId="{F972BDD1-92FE-4580-8821-AA34B776A1E7}" srcOrd="1" destOrd="0" parTransId="{3210CA02-6B3F-4C1D-950B-D797DA3E40DD}" sibTransId="{69FFCE39-A994-4F12-80BD-C788ECE8AEA7}"/>
    <dgm:cxn modelId="{79FD3477-6065-4F2C-8F4D-D76C57194FE8}" srcId="{4A900769-9830-42A0-A926-F31E51D538AB}" destId="{82BA00AC-BCF4-4898-8C9D-CF913BEBA174}" srcOrd="3" destOrd="0" parTransId="{9FF61904-8136-4CD0-B6BF-E3A08810156B}" sibTransId="{2DB01D43-9FC2-443B-A983-81F97A8F0189}"/>
    <dgm:cxn modelId="{1B4B5E87-CCD0-4AEB-B0AD-64D27BEE2F83}" type="presOf" srcId="{F972BDD1-92FE-4580-8821-AA34B776A1E7}" destId="{17BF4B46-D0D1-4255-85F2-F5591C7FF8AF}" srcOrd="0" destOrd="0" presId="urn:microsoft.com/office/officeart/2005/8/layout/vList2"/>
    <dgm:cxn modelId="{BC62A22C-E937-4697-A363-46EBBA605C60}" srcId="{4A900769-9830-42A0-A926-F31E51D538AB}" destId="{25B6EC5C-809D-400B-8262-93C96544DB51}" srcOrd="2" destOrd="0" parTransId="{F11C21DA-A9F4-4FB2-B908-3C76D04757C4}" sibTransId="{B2E2AC2D-BD15-4DCB-8EEE-16073D8D9DC3}"/>
    <dgm:cxn modelId="{5A794377-0C08-4127-BC01-03AFC6DFBE3F}" srcId="{4A900769-9830-42A0-A926-F31E51D538AB}" destId="{E261B21B-E4F2-47FC-8215-D79617228E18}" srcOrd="0" destOrd="0" parTransId="{A1FB7F79-425B-4AE4-9FCC-DB2B11FBAAF8}" sibTransId="{1CD0E8DA-6E5B-4C3F-8D96-EA0D9DE2B5A4}"/>
    <dgm:cxn modelId="{45FAC73F-4219-43D1-BCF2-5BE90EE27859}" type="presParOf" srcId="{9E177597-F74E-453D-BCCD-94894A945EC8}" destId="{77C9F810-FA5D-44CA-AED7-7701C4B972AE}" srcOrd="0" destOrd="0" presId="urn:microsoft.com/office/officeart/2005/8/layout/vList2"/>
    <dgm:cxn modelId="{22DE81CD-FBA5-43F8-9211-9CB06160AAB3}" type="presParOf" srcId="{9E177597-F74E-453D-BCCD-94894A945EC8}" destId="{6CDD5B36-377C-4FB7-9238-44CE51D6740C}" srcOrd="1" destOrd="0" presId="urn:microsoft.com/office/officeart/2005/8/layout/vList2"/>
    <dgm:cxn modelId="{C9B62258-9AE2-4E84-929D-5F81D7CDAED8}" type="presParOf" srcId="{9E177597-F74E-453D-BCCD-94894A945EC8}" destId="{17BF4B46-D0D1-4255-85F2-F5591C7FF8AF}" srcOrd="2" destOrd="0" presId="urn:microsoft.com/office/officeart/2005/8/layout/vList2"/>
    <dgm:cxn modelId="{021305C4-2DD0-4AA6-9002-91DC7BA25D26}" type="presParOf" srcId="{9E177597-F74E-453D-BCCD-94894A945EC8}" destId="{A162310C-FFAB-4BA0-9804-C9B37FC465D2}" srcOrd="3" destOrd="0" presId="urn:microsoft.com/office/officeart/2005/8/layout/vList2"/>
    <dgm:cxn modelId="{F9C51D39-F4CB-4D46-8E39-F800B127D457}" type="presParOf" srcId="{9E177597-F74E-453D-BCCD-94894A945EC8}" destId="{064D27F8-CA6A-4969-AE18-0E087AC8324D}" srcOrd="4" destOrd="0" presId="urn:microsoft.com/office/officeart/2005/8/layout/vList2"/>
    <dgm:cxn modelId="{7993728C-4B98-46A1-A171-AB6AA961F32A}" type="presParOf" srcId="{9E177597-F74E-453D-BCCD-94894A945EC8}" destId="{283DBED9-13B6-44E0-B52E-D8E4074E1069}" srcOrd="5" destOrd="0" presId="urn:microsoft.com/office/officeart/2005/8/layout/vList2"/>
    <dgm:cxn modelId="{2891E333-7552-4F0E-8B04-2621F76AACA2}" type="presParOf" srcId="{9E177597-F74E-453D-BCCD-94894A945EC8}" destId="{A08C18BF-A49F-4B81-AA12-9C0D4A23C2C9}" srcOrd="6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A09EBD-F08F-442D-B864-425757E026B5}" type="doc">
      <dgm:prSet loTypeId="urn:microsoft.com/office/officeart/2005/8/layout/target3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5E7815-9B70-4C9A-BDC3-8715FBE42139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ED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B4C16B69-972C-4B00-BE97-4FCB9B8FDFCE}" type="parTrans" cxnId="{4923D355-AC2E-4820-ABE0-40C6E6DABE9C}">
      <dgm:prSet/>
      <dgm:spPr/>
      <dgm:t>
        <a:bodyPr/>
        <a:lstStyle/>
        <a:p>
          <a:endParaRPr lang="en-US"/>
        </a:p>
      </dgm:t>
    </dgm:pt>
    <dgm:pt modelId="{FA9D0F46-039C-47E5-BBF2-6BE246AE1201}" type="sibTrans" cxnId="{4923D355-AC2E-4820-ABE0-40C6E6DABE9C}">
      <dgm:prSet/>
      <dgm:spPr/>
      <dgm:t>
        <a:bodyPr/>
        <a:lstStyle/>
        <a:p>
          <a:endParaRPr lang="en-US"/>
        </a:p>
      </dgm:t>
    </dgm:pt>
    <dgm:pt modelId="{F3D9E3AD-856A-43C3-887B-CFFAEFB88BFF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OPD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EF13A218-D643-4AF3-9DAA-DF891A1166F7}" type="parTrans" cxnId="{AE840B95-A4BD-4744-80B6-7E06943DEE10}">
      <dgm:prSet/>
      <dgm:spPr/>
      <dgm:t>
        <a:bodyPr/>
        <a:lstStyle/>
        <a:p>
          <a:endParaRPr lang="en-US"/>
        </a:p>
      </dgm:t>
    </dgm:pt>
    <dgm:pt modelId="{FFFA6B89-B592-4D11-A888-951CC5EF42C9}" type="sibTrans" cxnId="{AE840B95-A4BD-4744-80B6-7E06943DEE10}">
      <dgm:prSet/>
      <dgm:spPr/>
      <dgm:t>
        <a:bodyPr/>
        <a:lstStyle/>
        <a:p>
          <a:endParaRPr lang="en-US"/>
        </a:p>
      </dgm:t>
    </dgm:pt>
    <dgm:pt modelId="{6E51217B-0C42-4F03-B852-634285423E6E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ICU’S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B2CB4A7B-77B0-4C95-B9D4-56AAB8A07157}" type="parTrans" cxnId="{8B7595BB-5F12-4D6A-9A45-A91235331060}">
      <dgm:prSet/>
      <dgm:spPr/>
      <dgm:t>
        <a:bodyPr/>
        <a:lstStyle/>
        <a:p>
          <a:endParaRPr lang="en-US"/>
        </a:p>
      </dgm:t>
    </dgm:pt>
    <dgm:pt modelId="{D9664C2D-0A5E-4CEB-8B8E-F1CCC990C269}" type="sibTrans" cxnId="{8B7595BB-5F12-4D6A-9A45-A91235331060}">
      <dgm:prSet/>
      <dgm:spPr/>
      <dgm:t>
        <a:bodyPr/>
        <a:lstStyle/>
        <a:p>
          <a:endParaRPr lang="en-US"/>
        </a:p>
      </dgm:t>
    </dgm:pt>
    <dgm:pt modelId="{F7043C3E-34D3-4485-92C9-D5DD5004B966}">
      <dgm:prSet custT="1"/>
      <dgm:spPr/>
      <dgm:t>
        <a:bodyPr/>
        <a:lstStyle/>
        <a:p>
          <a:r>
            <a:rPr lang="en-US" sz="2800" dirty="0" smtClean="0"/>
            <a:t>TRIAGE</a:t>
          </a:r>
          <a:endParaRPr lang="en-US" sz="2800" dirty="0"/>
        </a:p>
      </dgm:t>
    </dgm:pt>
    <dgm:pt modelId="{74B87749-3693-4762-9BB3-9A11950EEA62}" type="parTrans" cxnId="{5E26CDB5-553C-461D-8C34-BB3C9E76ABBE}">
      <dgm:prSet/>
      <dgm:spPr/>
    </dgm:pt>
    <dgm:pt modelId="{7E46662D-B0CE-453C-85B1-9E792B1D90DA}" type="sibTrans" cxnId="{5E26CDB5-553C-461D-8C34-BB3C9E76ABBE}">
      <dgm:prSet/>
      <dgm:spPr/>
    </dgm:pt>
    <dgm:pt modelId="{866740A4-CA89-418A-BED5-42812D5591FA}">
      <dgm:prSet custT="1"/>
      <dgm:spPr/>
      <dgm:t>
        <a:bodyPr/>
        <a:lstStyle/>
        <a:p>
          <a:r>
            <a:rPr lang="en-US" sz="2400" dirty="0" smtClean="0"/>
            <a:t>SCREENING </a:t>
          </a:r>
          <a:endParaRPr lang="en-US" sz="2200" dirty="0"/>
        </a:p>
      </dgm:t>
    </dgm:pt>
    <dgm:pt modelId="{17173541-4B3F-4231-A782-645C2EC49999}" type="parTrans" cxnId="{1EDFE587-AA89-44C4-AAC5-4D1E2FB24FF9}">
      <dgm:prSet/>
      <dgm:spPr/>
    </dgm:pt>
    <dgm:pt modelId="{878A56BC-6FF6-48D3-B940-1D13CD21EE06}" type="sibTrans" cxnId="{1EDFE587-AA89-44C4-AAC5-4D1E2FB24FF9}">
      <dgm:prSet/>
      <dgm:spPr/>
    </dgm:pt>
    <dgm:pt modelId="{9BBA277F-6B19-44C4-B927-E7E4EC1BCA79}">
      <dgm:prSet custT="1"/>
      <dgm:spPr/>
      <dgm:t>
        <a:bodyPr/>
        <a:lstStyle/>
        <a:p>
          <a:r>
            <a:rPr lang="en-US" sz="2800" dirty="0" smtClean="0"/>
            <a:t>FEEDBACK</a:t>
          </a:r>
          <a:endParaRPr lang="en-US" sz="2200" dirty="0"/>
        </a:p>
      </dgm:t>
    </dgm:pt>
    <dgm:pt modelId="{6D1EA8EA-7276-4355-9833-825A73AED4BB}" type="parTrans" cxnId="{90BC478B-A34F-44BB-9A1B-655638FAA2A2}">
      <dgm:prSet/>
      <dgm:spPr/>
    </dgm:pt>
    <dgm:pt modelId="{BFEF7C29-F85A-4A7F-A28F-1089398F2A70}" type="sibTrans" cxnId="{90BC478B-A34F-44BB-9A1B-655638FAA2A2}">
      <dgm:prSet/>
      <dgm:spPr/>
    </dgm:pt>
    <dgm:pt modelId="{B2ED139F-D4AF-4B94-8835-DFD6590E9A60}">
      <dgm:prSet custT="1"/>
      <dgm:spPr/>
      <dgm:t>
        <a:bodyPr/>
        <a:lstStyle/>
        <a:p>
          <a:r>
            <a:rPr lang="en-US" sz="2000" dirty="0" smtClean="0"/>
            <a:t>ADMISSION CRITERIA</a:t>
          </a:r>
          <a:endParaRPr lang="en-US" sz="2000" dirty="0"/>
        </a:p>
      </dgm:t>
    </dgm:pt>
    <dgm:pt modelId="{503B3442-05BB-4EF7-A16C-EB69B00071F4}" type="parTrans" cxnId="{2E28C788-6001-4410-92F3-2CC68C306E34}">
      <dgm:prSet/>
      <dgm:spPr/>
    </dgm:pt>
    <dgm:pt modelId="{D64E1A19-92B5-490D-8884-84AE5ED8A1CF}" type="sibTrans" cxnId="{2E28C788-6001-4410-92F3-2CC68C306E34}">
      <dgm:prSet/>
      <dgm:spPr/>
    </dgm:pt>
    <dgm:pt modelId="{1FB43ADC-EDD2-45AE-A7CE-A6201466F98A}">
      <dgm:prSet custT="1"/>
      <dgm:spPr/>
      <dgm:t>
        <a:bodyPr/>
        <a:lstStyle/>
        <a:p>
          <a:r>
            <a:rPr lang="en-US" sz="2000" dirty="0" smtClean="0"/>
            <a:t>DISCHARGE CRITERIA</a:t>
          </a:r>
          <a:endParaRPr lang="en-US" sz="2000" dirty="0"/>
        </a:p>
      </dgm:t>
    </dgm:pt>
    <dgm:pt modelId="{5F0B15E1-9F24-410E-85D2-F2FFEDF95AC9}" type="parTrans" cxnId="{81E7F828-1141-4868-B3F3-CE63B2BDE271}">
      <dgm:prSet/>
      <dgm:spPr/>
    </dgm:pt>
    <dgm:pt modelId="{FCF78685-70CF-4D73-B399-CE6D8BC9F9A0}" type="sibTrans" cxnId="{81E7F828-1141-4868-B3F3-CE63B2BDE271}">
      <dgm:prSet/>
      <dgm:spPr/>
    </dgm:pt>
    <dgm:pt modelId="{65D1F1FA-A0C2-4F7E-BDAC-BC6F88FBEB23}" type="pres">
      <dgm:prSet presAssocID="{D7A09EBD-F08F-442D-B864-425757E026B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25C479-289F-4789-8288-A5158CBE7A25}" type="pres">
      <dgm:prSet presAssocID="{835E7815-9B70-4C9A-BDC3-8715FBE42139}" presName="circle1" presStyleLbl="node1" presStyleIdx="0" presStyleCnt="3"/>
      <dgm:spPr/>
    </dgm:pt>
    <dgm:pt modelId="{678F5EC5-13EB-4E6A-8C10-32724D31F867}" type="pres">
      <dgm:prSet presAssocID="{835E7815-9B70-4C9A-BDC3-8715FBE42139}" presName="space" presStyleCnt="0"/>
      <dgm:spPr/>
    </dgm:pt>
    <dgm:pt modelId="{BA7F8269-1918-4827-8A7A-3F0648C79450}" type="pres">
      <dgm:prSet presAssocID="{835E7815-9B70-4C9A-BDC3-8715FBE42139}" presName="rect1" presStyleLbl="alignAcc1" presStyleIdx="0" presStyleCnt="3"/>
      <dgm:spPr/>
      <dgm:t>
        <a:bodyPr/>
        <a:lstStyle/>
        <a:p>
          <a:endParaRPr lang="en-US"/>
        </a:p>
      </dgm:t>
    </dgm:pt>
    <dgm:pt modelId="{2108F526-3099-4B99-9331-AB97CDF40294}" type="pres">
      <dgm:prSet presAssocID="{F3D9E3AD-856A-43C3-887B-CFFAEFB88BFF}" presName="vertSpace2" presStyleLbl="node1" presStyleIdx="0" presStyleCnt="3"/>
      <dgm:spPr/>
    </dgm:pt>
    <dgm:pt modelId="{355A55CF-F4C5-404A-877F-A388D2B7EF7D}" type="pres">
      <dgm:prSet presAssocID="{F3D9E3AD-856A-43C3-887B-CFFAEFB88BFF}" presName="circle2" presStyleLbl="node1" presStyleIdx="1" presStyleCnt="3"/>
      <dgm:spPr/>
    </dgm:pt>
    <dgm:pt modelId="{5C48332F-E290-462D-82C0-83C75E7773D4}" type="pres">
      <dgm:prSet presAssocID="{F3D9E3AD-856A-43C3-887B-CFFAEFB88BFF}" presName="rect2" presStyleLbl="alignAcc1" presStyleIdx="1" presStyleCnt="3"/>
      <dgm:spPr/>
      <dgm:t>
        <a:bodyPr/>
        <a:lstStyle/>
        <a:p>
          <a:endParaRPr lang="en-US"/>
        </a:p>
      </dgm:t>
    </dgm:pt>
    <dgm:pt modelId="{28F68E75-7038-4510-8965-35D40728B2F0}" type="pres">
      <dgm:prSet presAssocID="{6E51217B-0C42-4F03-B852-634285423E6E}" presName="vertSpace3" presStyleLbl="node1" presStyleIdx="1" presStyleCnt="3"/>
      <dgm:spPr/>
    </dgm:pt>
    <dgm:pt modelId="{C5D8F30F-E3D3-4AF5-9005-E4D236A00D1F}" type="pres">
      <dgm:prSet presAssocID="{6E51217B-0C42-4F03-B852-634285423E6E}" presName="circle3" presStyleLbl="node1" presStyleIdx="2" presStyleCnt="3"/>
      <dgm:spPr/>
    </dgm:pt>
    <dgm:pt modelId="{670B49AF-CC3B-4D81-831F-1AA43D9DA500}" type="pres">
      <dgm:prSet presAssocID="{6E51217B-0C42-4F03-B852-634285423E6E}" presName="rect3" presStyleLbl="alignAcc1" presStyleIdx="2" presStyleCnt="3"/>
      <dgm:spPr/>
      <dgm:t>
        <a:bodyPr/>
        <a:lstStyle/>
        <a:p>
          <a:endParaRPr lang="en-US"/>
        </a:p>
      </dgm:t>
    </dgm:pt>
    <dgm:pt modelId="{19877D70-F8C1-49D8-8333-8441AAB2FE5D}" type="pres">
      <dgm:prSet presAssocID="{835E7815-9B70-4C9A-BDC3-8715FBE42139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BF3640-E192-41C1-9D61-E1A703667A0E}" type="pres">
      <dgm:prSet presAssocID="{835E7815-9B70-4C9A-BDC3-8715FBE42139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0F7764-559F-4F35-AFE2-BA1B3CE12F37}" type="pres">
      <dgm:prSet presAssocID="{F3D9E3AD-856A-43C3-887B-CFFAEFB88BFF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9668CE-74F2-42C3-B089-023101A744BD}" type="pres">
      <dgm:prSet presAssocID="{F3D9E3AD-856A-43C3-887B-CFFAEFB88BFF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673055-2084-4C3D-8E5A-139CA1D27B02}" type="pres">
      <dgm:prSet presAssocID="{6E51217B-0C42-4F03-B852-634285423E6E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C8A3CC-722B-4440-A46C-76054497C184}" type="pres">
      <dgm:prSet presAssocID="{6E51217B-0C42-4F03-B852-634285423E6E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5D6B31-045F-4FC0-81DD-4FEDEA7E064D}" type="presOf" srcId="{1FB43ADC-EDD2-45AE-A7CE-A6201466F98A}" destId="{B2C8A3CC-722B-4440-A46C-76054497C184}" srcOrd="0" destOrd="1" presId="urn:microsoft.com/office/officeart/2005/8/layout/target3"/>
    <dgm:cxn modelId="{AE840B95-A4BD-4744-80B6-7E06943DEE10}" srcId="{D7A09EBD-F08F-442D-B864-425757E026B5}" destId="{F3D9E3AD-856A-43C3-887B-CFFAEFB88BFF}" srcOrd="1" destOrd="0" parTransId="{EF13A218-D643-4AF3-9DAA-DF891A1166F7}" sibTransId="{FFFA6B89-B592-4D11-A888-951CC5EF42C9}"/>
    <dgm:cxn modelId="{81E7F828-1141-4868-B3F3-CE63B2BDE271}" srcId="{6E51217B-0C42-4F03-B852-634285423E6E}" destId="{1FB43ADC-EDD2-45AE-A7CE-A6201466F98A}" srcOrd="1" destOrd="0" parTransId="{5F0B15E1-9F24-410E-85D2-F2FFEDF95AC9}" sibTransId="{FCF78685-70CF-4D73-B399-CE6D8BC9F9A0}"/>
    <dgm:cxn modelId="{F2CF82AE-C9CF-47C8-8245-F137A09D1056}" type="presOf" srcId="{866740A4-CA89-418A-BED5-42812D5591FA}" destId="{AC9668CE-74F2-42C3-B089-023101A744BD}" srcOrd="0" destOrd="0" presId="urn:microsoft.com/office/officeart/2005/8/layout/target3"/>
    <dgm:cxn modelId="{2E28C788-6001-4410-92F3-2CC68C306E34}" srcId="{6E51217B-0C42-4F03-B852-634285423E6E}" destId="{B2ED139F-D4AF-4B94-8835-DFD6590E9A60}" srcOrd="0" destOrd="0" parTransId="{503B3442-05BB-4EF7-A16C-EB69B00071F4}" sibTransId="{D64E1A19-92B5-490D-8884-84AE5ED8A1CF}"/>
    <dgm:cxn modelId="{4923D355-AC2E-4820-ABE0-40C6E6DABE9C}" srcId="{D7A09EBD-F08F-442D-B864-425757E026B5}" destId="{835E7815-9B70-4C9A-BDC3-8715FBE42139}" srcOrd="0" destOrd="0" parTransId="{B4C16B69-972C-4B00-BE97-4FCB9B8FDFCE}" sibTransId="{FA9D0F46-039C-47E5-BBF2-6BE246AE1201}"/>
    <dgm:cxn modelId="{90BC478B-A34F-44BB-9A1B-655638FAA2A2}" srcId="{F3D9E3AD-856A-43C3-887B-CFFAEFB88BFF}" destId="{9BBA277F-6B19-44C4-B927-E7E4EC1BCA79}" srcOrd="1" destOrd="0" parTransId="{6D1EA8EA-7276-4355-9833-825A73AED4BB}" sibTransId="{BFEF7C29-F85A-4A7F-A28F-1089398F2A70}"/>
    <dgm:cxn modelId="{EDB00848-5721-4917-94F5-F65E1F365A72}" type="presOf" srcId="{835E7815-9B70-4C9A-BDC3-8715FBE42139}" destId="{BA7F8269-1918-4827-8A7A-3F0648C79450}" srcOrd="0" destOrd="0" presId="urn:microsoft.com/office/officeart/2005/8/layout/target3"/>
    <dgm:cxn modelId="{28CD81B4-2E91-4D64-A14A-5F0960A420B2}" type="presOf" srcId="{6E51217B-0C42-4F03-B852-634285423E6E}" destId="{EE673055-2084-4C3D-8E5A-139CA1D27B02}" srcOrd="1" destOrd="0" presId="urn:microsoft.com/office/officeart/2005/8/layout/target3"/>
    <dgm:cxn modelId="{8B7595BB-5F12-4D6A-9A45-A91235331060}" srcId="{D7A09EBD-F08F-442D-B864-425757E026B5}" destId="{6E51217B-0C42-4F03-B852-634285423E6E}" srcOrd="2" destOrd="0" parTransId="{B2CB4A7B-77B0-4C95-B9D4-56AAB8A07157}" sibTransId="{D9664C2D-0A5E-4CEB-8B8E-F1CCC990C269}"/>
    <dgm:cxn modelId="{E830F038-B88C-4E86-AB5B-6A35365A5A0A}" type="presOf" srcId="{9BBA277F-6B19-44C4-B927-E7E4EC1BCA79}" destId="{AC9668CE-74F2-42C3-B089-023101A744BD}" srcOrd="0" destOrd="1" presId="urn:microsoft.com/office/officeart/2005/8/layout/target3"/>
    <dgm:cxn modelId="{20C2B8CD-BD90-4887-A94D-8E6390628D00}" type="presOf" srcId="{835E7815-9B70-4C9A-BDC3-8715FBE42139}" destId="{19877D70-F8C1-49D8-8333-8441AAB2FE5D}" srcOrd="1" destOrd="0" presId="urn:microsoft.com/office/officeart/2005/8/layout/target3"/>
    <dgm:cxn modelId="{3ACBA3CE-0710-4F4B-A015-0AFDC16586AC}" type="presOf" srcId="{6E51217B-0C42-4F03-B852-634285423E6E}" destId="{670B49AF-CC3B-4D81-831F-1AA43D9DA500}" srcOrd="0" destOrd="0" presId="urn:microsoft.com/office/officeart/2005/8/layout/target3"/>
    <dgm:cxn modelId="{DDAD6EB9-B61B-494E-B401-138D15220471}" type="presOf" srcId="{F3D9E3AD-856A-43C3-887B-CFFAEFB88BFF}" destId="{C30F7764-559F-4F35-AFE2-BA1B3CE12F37}" srcOrd="1" destOrd="0" presId="urn:microsoft.com/office/officeart/2005/8/layout/target3"/>
    <dgm:cxn modelId="{53699710-489C-49B6-AEC6-EF52C488E61D}" type="presOf" srcId="{F7043C3E-34D3-4485-92C9-D5DD5004B966}" destId="{D2BF3640-E192-41C1-9D61-E1A703667A0E}" srcOrd="0" destOrd="0" presId="urn:microsoft.com/office/officeart/2005/8/layout/target3"/>
    <dgm:cxn modelId="{A8D5EDF0-E813-4BDC-8DAC-DEDE8412F090}" type="presOf" srcId="{D7A09EBD-F08F-442D-B864-425757E026B5}" destId="{65D1F1FA-A0C2-4F7E-BDAC-BC6F88FBEB23}" srcOrd="0" destOrd="0" presId="urn:microsoft.com/office/officeart/2005/8/layout/target3"/>
    <dgm:cxn modelId="{1EDFE587-AA89-44C4-AAC5-4D1E2FB24FF9}" srcId="{F3D9E3AD-856A-43C3-887B-CFFAEFB88BFF}" destId="{866740A4-CA89-418A-BED5-42812D5591FA}" srcOrd="0" destOrd="0" parTransId="{17173541-4B3F-4231-A782-645C2EC49999}" sibTransId="{878A56BC-6FF6-48D3-B940-1D13CD21EE06}"/>
    <dgm:cxn modelId="{5E26CDB5-553C-461D-8C34-BB3C9E76ABBE}" srcId="{835E7815-9B70-4C9A-BDC3-8715FBE42139}" destId="{F7043C3E-34D3-4485-92C9-D5DD5004B966}" srcOrd="0" destOrd="0" parTransId="{74B87749-3693-4762-9BB3-9A11950EEA62}" sibTransId="{7E46662D-B0CE-453C-85B1-9E792B1D90DA}"/>
    <dgm:cxn modelId="{9225EB0F-677E-4DCE-80D8-24A67A4979B6}" type="presOf" srcId="{B2ED139F-D4AF-4B94-8835-DFD6590E9A60}" destId="{B2C8A3CC-722B-4440-A46C-76054497C184}" srcOrd="0" destOrd="0" presId="urn:microsoft.com/office/officeart/2005/8/layout/target3"/>
    <dgm:cxn modelId="{75A828C3-0CA4-49FE-B0DF-673D23472122}" type="presOf" srcId="{F3D9E3AD-856A-43C3-887B-CFFAEFB88BFF}" destId="{5C48332F-E290-462D-82C0-83C75E7773D4}" srcOrd="0" destOrd="0" presId="urn:microsoft.com/office/officeart/2005/8/layout/target3"/>
    <dgm:cxn modelId="{EA470723-91EC-421D-9EC6-D19402F23617}" type="presParOf" srcId="{65D1F1FA-A0C2-4F7E-BDAC-BC6F88FBEB23}" destId="{E925C479-289F-4789-8288-A5158CBE7A25}" srcOrd="0" destOrd="0" presId="urn:microsoft.com/office/officeart/2005/8/layout/target3"/>
    <dgm:cxn modelId="{A7F7D5AC-DE3C-42F5-8BF5-8335EB4708F9}" type="presParOf" srcId="{65D1F1FA-A0C2-4F7E-BDAC-BC6F88FBEB23}" destId="{678F5EC5-13EB-4E6A-8C10-32724D31F867}" srcOrd="1" destOrd="0" presId="urn:microsoft.com/office/officeart/2005/8/layout/target3"/>
    <dgm:cxn modelId="{9299930C-6111-4068-BC9A-17962CEE1802}" type="presParOf" srcId="{65D1F1FA-A0C2-4F7E-BDAC-BC6F88FBEB23}" destId="{BA7F8269-1918-4827-8A7A-3F0648C79450}" srcOrd="2" destOrd="0" presId="urn:microsoft.com/office/officeart/2005/8/layout/target3"/>
    <dgm:cxn modelId="{02495E41-B060-4898-810C-C4B0C8F285EA}" type="presParOf" srcId="{65D1F1FA-A0C2-4F7E-BDAC-BC6F88FBEB23}" destId="{2108F526-3099-4B99-9331-AB97CDF40294}" srcOrd="3" destOrd="0" presId="urn:microsoft.com/office/officeart/2005/8/layout/target3"/>
    <dgm:cxn modelId="{78191391-23DB-441F-B5A6-1619D9CED8D2}" type="presParOf" srcId="{65D1F1FA-A0C2-4F7E-BDAC-BC6F88FBEB23}" destId="{355A55CF-F4C5-404A-877F-A388D2B7EF7D}" srcOrd="4" destOrd="0" presId="urn:microsoft.com/office/officeart/2005/8/layout/target3"/>
    <dgm:cxn modelId="{4316F370-AF1B-42A8-AD40-D5004AD11DD3}" type="presParOf" srcId="{65D1F1FA-A0C2-4F7E-BDAC-BC6F88FBEB23}" destId="{5C48332F-E290-462D-82C0-83C75E7773D4}" srcOrd="5" destOrd="0" presId="urn:microsoft.com/office/officeart/2005/8/layout/target3"/>
    <dgm:cxn modelId="{3C7B0974-C48A-4921-B818-C77D80A11C38}" type="presParOf" srcId="{65D1F1FA-A0C2-4F7E-BDAC-BC6F88FBEB23}" destId="{28F68E75-7038-4510-8965-35D40728B2F0}" srcOrd="6" destOrd="0" presId="urn:microsoft.com/office/officeart/2005/8/layout/target3"/>
    <dgm:cxn modelId="{C6422E54-7BBD-47E9-82FE-E62D3FCC8E99}" type="presParOf" srcId="{65D1F1FA-A0C2-4F7E-BDAC-BC6F88FBEB23}" destId="{C5D8F30F-E3D3-4AF5-9005-E4D236A00D1F}" srcOrd="7" destOrd="0" presId="urn:microsoft.com/office/officeart/2005/8/layout/target3"/>
    <dgm:cxn modelId="{B1441A04-0895-40BB-8679-4EBB72F5EDF6}" type="presParOf" srcId="{65D1F1FA-A0C2-4F7E-BDAC-BC6F88FBEB23}" destId="{670B49AF-CC3B-4D81-831F-1AA43D9DA500}" srcOrd="8" destOrd="0" presId="urn:microsoft.com/office/officeart/2005/8/layout/target3"/>
    <dgm:cxn modelId="{12401F76-C4CE-4C3B-A4E8-1F5D9DA9AA4A}" type="presParOf" srcId="{65D1F1FA-A0C2-4F7E-BDAC-BC6F88FBEB23}" destId="{19877D70-F8C1-49D8-8333-8441AAB2FE5D}" srcOrd="9" destOrd="0" presId="urn:microsoft.com/office/officeart/2005/8/layout/target3"/>
    <dgm:cxn modelId="{7D2E9049-CA0B-4AC2-B722-BD72DDC64924}" type="presParOf" srcId="{65D1F1FA-A0C2-4F7E-BDAC-BC6F88FBEB23}" destId="{D2BF3640-E192-41C1-9D61-E1A703667A0E}" srcOrd="10" destOrd="0" presId="urn:microsoft.com/office/officeart/2005/8/layout/target3"/>
    <dgm:cxn modelId="{FE2448F3-B8CE-408D-AE41-A0B7830AA629}" type="presParOf" srcId="{65D1F1FA-A0C2-4F7E-BDAC-BC6F88FBEB23}" destId="{C30F7764-559F-4F35-AFE2-BA1B3CE12F37}" srcOrd="11" destOrd="0" presId="urn:microsoft.com/office/officeart/2005/8/layout/target3"/>
    <dgm:cxn modelId="{5CFC20C1-5A2A-4609-9B38-908046B3E3FC}" type="presParOf" srcId="{65D1F1FA-A0C2-4F7E-BDAC-BC6F88FBEB23}" destId="{AC9668CE-74F2-42C3-B089-023101A744BD}" srcOrd="12" destOrd="0" presId="urn:microsoft.com/office/officeart/2005/8/layout/target3"/>
    <dgm:cxn modelId="{AC9BB99E-FFA9-47E8-96C7-A84A49C3B0E3}" type="presParOf" srcId="{65D1F1FA-A0C2-4F7E-BDAC-BC6F88FBEB23}" destId="{EE673055-2084-4C3D-8E5A-139CA1D27B02}" srcOrd="13" destOrd="0" presId="urn:microsoft.com/office/officeart/2005/8/layout/target3"/>
    <dgm:cxn modelId="{9EC6AE53-6031-4926-A6B1-969832175AD5}" type="presParOf" srcId="{65D1F1FA-A0C2-4F7E-BDAC-BC6F88FBEB23}" destId="{B2C8A3CC-722B-4440-A46C-76054497C184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6662EF-2BCB-425D-82CA-84C59E00C028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FC4833-6C42-4D83-AF89-551028CB6BCE}">
      <dgm:prSet custT="1"/>
      <dgm:spPr/>
      <dgm:t>
        <a:bodyPr/>
        <a:lstStyle/>
        <a:p>
          <a:pPr rtl="0"/>
          <a:r>
            <a:rPr lang="en-US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Hospital manager</a:t>
          </a:r>
          <a:endParaRPr lang="en-US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5524E03-1A2B-474D-AF3D-0704D1BABDF4}" type="parTrans" cxnId="{6B9C1E22-E0EA-4041-9999-33B504802759}">
      <dgm:prSet/>
      <dgm:spPr/>
      <dgm:t>
        <a:bodyPr/>
        <a:lstStyle/>
        <a:p>
          <a:endParaRPr lang="en-US"/>
        </a:p>
      </dgm:t>
    </dgm:pt>
    <dgm:pt modelId="{90571FD8-22DA-4576-9769-8D0D1A182B77}" type="sibTrans" cxnId="{6B9C1E22-E0EA-4041-9999-33B504802759}">
      <dgm:prSet/>
      <dgm:spPr/>
      <dgm:t>
        <a:bodyPr/>
        <a:lstStyle/>
        <a:p>
          <a:endParaRPr lang="en-US"/>
        </a:p>
      </dgm:t>
    </dgm:pt>
    <dgm:pt modelId="{FB7AB6F5-CE68-4EE8-9B3E-1C79D21CB60D}">
      <dgm:prSet custT="1"/>
      <dgm:spPr/>
      <dgm:t>
        <a:bodyPr/>
        <a:lstStyle/>
        <a:p>
          <a:pPr rtl="0"/>
          <a:r>
            <a:rPr lang="en-US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Medical director</a:t>
          </a:r>
          <a:endParaRPr lang="en-US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1AB3E054-2005-4BA9-97A9-D74436D9F66B}" type="parTrans" cxnId="{93307904-07EA-4E58-AE6F-64D64DEADC97}">
      <dgm:prSet/>
      <dgm:spPr/>
      <dgm:t>
        <a:bodyPr/>
        <a:lstStyle/>
        <a:p>
          <a:endParaRPr lang="en-US"/>
        </a:p>
      </dgm:t>
    </dgm:pt>
    <dgm:pt modelId="{BF630073-0F10-4D86-9F00-E136C763CF9B}" type="sibTrans" cxnId="{93307904-07EA-4E58-AE6F-64D64DEADC97}">
      <dgm:prSet/>
      <dgm:spPr/>
      <dgm:t>
        <a:bodyPr/>
        <a:lstStyle/>
        <a:p>
          <a:endParaRPr lang="en-US"/>
        </a:p>
      </dgm:t>
    </dgm:pt>
    <dgm:pt modelId="{4115D020-2074-4046-85CB-119C508C6EC4}">
      <dgm:prSet custT="1"/>
      <dgm:spPr/>
      <dgm:t>
        <a:bodyPr/>
        <a:lstStyle/>
        <a:p>
          <a:pPr rtl="0"/>
          <a:r>
            <a:rPr lang="en-US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Nursing director</a:t>
          </a:r>
          <a:endParaRPr lang="en-US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E467090-317A-4AE9-A687-96993D91971B}" type="parTrans" cxnId="{8131827B-D011-46D7-95FC-2DE9999FD1C2}">
      <dgm:prSet/>
      <dgm:spPr/>
      <dgm:t>
        <a:bodyPr/>
        <a:lstStyle/>
        <a:p>
          <a:endParaRPr lang="en-US"/>
        </a:p>
      </dgm:t>
    </dgm:pt>
    <dgm:pt modelId="{3F22FB9B-7AB1-4A7F-96B1-AEE2270AEA7F}" type="sibTrans" cxnId="{8131827B-D011-46D7-95FC-2DE9999FD1C2}">
      <dgm:prSet/>
      <dgm:spPr/>
      <dgm:t>
        <a:bodyPr/>
        <a:lstStyle/>
        <a:p>
          <a:endParaRPr lang="en-US"/>
        </a:p>
      </dgm:t>
    </dgm:pt>
    <dgm:pt modelId="{C48A428D-F7BB-49CB-A1F7-A2DB597FF144}">
      <dgm:prSet custT="1"/>
      <dgm:spPr/>
      <dgm:t>
        <a:bodyPr/>
        <a:lstStyle/>
        <a:p>
          <a:pPr rtl="0"/>
          <a:r>
            <a:rPr lang="en-US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Lab chief</a:t>
          </a:r>
          <a:endParaRPr lang="en-US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72123A1E-6FB9-4FCA-8875-C17323C50D41}" type="parTrans" cxnId="{142E49D8-3BC7-49E6-A7E9-66BD80F2E1B0}">
      <dgm:prSet/>
      <dgm:spPr/>
      <dgm:t>
        <a:bodyPr/>
        <a:lstStyle/>
        <a:p>
          <a:endParaRPr lang="en-US"/>
        </a:p>
      </dgm:t>
    </dgm:pt>
    <dgm:pt modelId="{DEB7A061-9089-44E1-A4DF-BCD3F08950DD}" type="sibTrans" cxnId="{142E49D8-3BC7-49E6-A7E9-66BD80F2E1B0}">
      <dgm:prSet/>
      <dgm:spPr/>
      <dgm:t>
        <a:bodyPr/>
        <a:lstStyle/>
        <a:p>
          <a:endParaRPr lang="en-US"/>
        </a:p>
      </dgm:t>
    </dgm:pt>
    <dgm:pt modelId="{1A1CD8FC-1573-4120-B827-DFEDCEC24A34}">
      <dgm:prSet custT="1"/>
      <dgm:spPr/>
      <dgm:t>
        <a:bodyPr/>
        <a:lstStyle/>
        <a:p>
          <a:pPr rtl="0"/>
          <a:r>
            <a:rPr lang="en-US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Radiology chief</a:t>
          </a:r>
          <a:endParaRPr lang="en-US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1F95048-7270-4760-8218-A22CBAACDDDA}" type="parTrans" cxnId="{52801E9F-9E86-41F6-BE0F-C2A179DAAF4A}">
      <dgm:prSet/>
      <dgm:spPr/>
      <dgm:t>
        <a:bodyPr/>
        <a:lstStyle/>
        <a:p>
          <a:endParaRPr lang="en-US"/>
        </a:p>
      </dgm:t>
    </dgm:pt>
    <dgm:pt modelId="{2D2AF5A5-0F7F-4B79-9589-DF0C8A34D80D}" type="sibTrans" cxnId="{52801E9F-9E86-41F6-BE0F-C2A179DAAF4A}">
      <dgm:prSet/>
      <dgm:spPr/>
      <dgm:t>
        <a:bodyPr/>
        <a:lstStyle/>
        <a:p>
          <a:endParaRPr lang="en-US"/>
        </a:p>
      </dgm:t>
    </dgm:pt>
    <dgm:pt modelId="{0E7683D0-5ABF-4E22-811B-0FED41C2C29F}">
      <dgm:prSet custT="1"/>
      <dgm:spPr/>
      <dgm:t>
        <a:bodyPr/>
        <a:lstStyle/>
        <a:p>
          <a:pPr rtl="0"/>
          <a:r>
            <a:rPr lang="en-US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Pharmacy chief</a:t>
          </a:r>
          <a:endParaRPr lang="en-US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A38A62B-6D85-4D0C-B7AD-AFCC6DA1C671}" type="parTrans" cxnId="{6B6A3E7F-4A9B-4AF1-80EB-A1217D9D37CD}">
      <dgm:prSet/>
      <dgm:spPr/>
      <dgm:t>
        <a:bodyPr/>
        <a:lstStyle/>
        <a:p>
          <a:endParaRPr lang="en-US"/>
        </a:p>
      </dgm:t>
    </dgm:pt>
    <dgm:pt modelId="{06AD7BA9-5921-4BA3-85C3-CA4042C8DAAF}" type="sibTrans" cxnId="{6B6A3E7F-4A9B-4AF1-80EB-A1217D9D37CD}">
      <dgm:prSet/>
      <dgm:spPr/>
      <dgm:t>
        <a:bodyPr/>
        <a:lstStyle/>
        <a:p>
          <a:endParaRPr lang="en-US"/>
        </a:p>
      </dgm:t>
    </dgm:pt>
    <dgm:pt modelId="{EB7C5979-4373-40F3-A6A5-B4E6F65548A4}">
      <dgm:prSet custT="1"/>
      <dgm:spPr/>
      <dgm:t>
        <a:bodyPr/>
        <a:lstStyle/>
        <a:p>
          <a:pPr rtl="0"/>
          <a:r>
            <a:rPr lang="en-US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HEADS OF DEPTS</a:t>
          </a:r>
          <a:endParaRPr lang="en-US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07FEF0C5-392F-454E-8ABE-05BDAA769244}" type="parTrans" cxnId="{F15B9C62-9603-4D9D-8BF5-2ED28F52C08A}">
      <dgm:prSet/>
      <dgm:spPr/>
      <dgm:t>
        <a:bodyPr/>
        <a:lstStyle/>
        <a:p>
          <a:endParaRPr lang="en-US"/>
        </a:p>
      </dgm:t>
    </dgm:pt>
    <dgm:pt modelId="{B7A6A948-B98B-4F4E-9B60-06B229432163}" type="sibTrans" cxnId="{F15B9C62-9603-4D9D-8BF5-2ED28F52C08A}">
      <dgm:prSet/>
      <dgm:spPr/>
      <dgm:t>
        <a:bodyPr/>
        <a:lstStyle/>
        <a:p>
          <a:endParaRPr lang="en-US"/>
        </a:p>
      </dgm:t>
    </dgm:pt>
    <dgm:pt modelId="{3BCB9F79-A890-4915-B38C-D037FEDF404E}" type="pres">
      <dgm:prSet presAssocID="{AF6662EF-2BCB-425D-82CA-84C59E00C02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8B32EC-A98B-42CD-9D49-DE1B67958E89}" type="pres">
      <dgm:prSet presAssocID="{B3FC4833-6C42-4D83-AF89-551028CB6BCE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62D221-205E-4297-8FB9-FE45B04469EB}" type="pres">
      <dgm:prSet presAssocID="{90571FD8-22DA-4576-9769-8D0D1A182B77}" presName="sibTrans" presStyleLbl="sibTrans2D1" presStyleIdx="0" presStyleCnt="7"/>
      <dgm:spPr/>
      <dgm:t>
        <a:bodyPr/>
        <a:lstStyle/>
        <a:p>
          <a:endParaRPr lang="en-US"/>
        </a:p>
      </dgm:t>
    </dgm:pt>
    <dgm:pt modelId="{CC1640EE-DDDC-464B-AB08-B3941F3E1C72}" type="pres">
      <dgm:prSet presAssocID="{90571FD8-22DA-4576-9769-8D0D1A182B77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81EDA796-5AF8-455C-98A1-A962E5766A42}" type="pres">
      <dgm:prSet presAssocID="{FB7AB6F5-CE68-4EE8-9B3E-1C79D21CB60D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5FE842-589D-403A-A306-143689198E75}" type="pres">
      <dgm:prSet presAssocID="{BF630073-0F10-4D86-9F00-E136C763CF9B}" presName="sibTrans" presStyleLbl="sibTrans2D1" presStyleIdx="1" presStyleCnt="7"/>
      <dgm:spPr/>
      <dgm:t>
        <a:bodyPr/>
        <a:lstStyle/>
        <a:p>
          <a:endParaRPr lang="en-US"/>
        </a:p>
      </dgm:t>
    </dgm:pt>
    <dgm:pt modelId="{DBED597A-35AF-4475-9930-C112E2819C91}" type="pres">
      <dgm:prSet presAssocID="{BF630073-0F10-4D86-9F00-E136C763CF9B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265095FE-1F6C-4777-A001-2848E175303F}" type="pres">
      <dgm:prSet presAssocID="{4115D020-2074-4046-85CB-119C508C6EC4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F01587-88F5-45EA-B3DB-81EC07457727}" type="pres">
      <dgm:prSet presAssocID="{3F22FB9B-7AB1-4A7F-96B1-AEE2270AEA7F}" presName="sibTrans" presStyleLbl="sibTrans2D1" presStyleIdx="2" presStyleCnt="7"/>
      <dgm:spPr/>
      <dgm:t>
        <a:bodyPr/>
        <a:lstStyle/>
        <a:p>
          <a:endParaRPr lang="en-US"/>
        </a:p>
      </dgm:t>
    </dgm:pt>
    <dgm:pt modelId="{E97D2161-598D-40BC-95D1-0AEAE08A1B8C}" type="pres">
      <dgm:prSet presAssocID="{3F22FB9B-7AB1-4A7F-96B1-AEE2270AEA7F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8CBACBD9-7907-4C80-B4F2-B57058C8A6C1}" type="pres">
      <dgm:prSet presAssocID="{C48A428D-F7BB-49CB-A1F7-A2DB597FF14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8FA85-B287-4A3F-8349-E75348831B83}" type="pres">
      <dgm:prSet presAssocID="{DEB7A061-9089-44E1-A4DF-BCD3F08950DD}" presName="sibTrans" presStyleLbl="sibTrans2D1" presStyleIdx="3" presStyleCnt="7"/>
      <dgm:spPr/>
      <dgm:t>
        <a:bodyPr/>
        <a:lstStyle/>
        <a:p>
          <a:endParaRPr lang="en-US"/>
        </a:p>
      </dgm:t>
    </dgm:pt>
    <dgm:pt modelId="{1D6BDE6A-C744-4D55-9550-312168498152}" type="pres">
      <dgm:prSet presAssocID="{DEB7A061-9089-44E1-A4DF-BCD3F08950DD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F0483C73-75FF-4749-AE16-8465F7FCD6DE}" type="pres">
      <dgm:prSet presAssocID="{1A1CD8FC-1573-4120-B827-DFEDCEC24A3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8925E9-6AC8-44A4-B290-1868611E1264}" type="pres">
      <dgm:prSet presAssocID="{2D2AF5A5-0F7F-4B79-9589-DF0C8A34D80D}" presName="sibTrans" presStyleLbl="sibTrans2D1" presStyleIdx="4" presStyleCnt="7"/>
      <dgm:spPr/>
      <dgm:t>
        <a:bodyPr/>
        <a:lstStyle/>
        <a:p>
          <a:endParaRPr lang="en-US"/>
        </a:p>
      </dgm:t>
    </dgm:pt>
    <dgm:pt modelId="{58D328D6-A7A0-4991-AE05-A3472AB658A4}" type="pres">
      <dgm:prSet presAssocID="{2D2AF5A5-0F7F-4B79-9589-DF0C8A34D80D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098DBA0D-4532-472E-95CC-F4DBE271AA79}" type="pres">
      <dgm:prSet presAssocID="{0E7683D0-5ABF-4E22-811B-0FED41C2C29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4BF81E-2B2B-41C7-8D00-379AA1D78BB0}" type="pres">
      <dgm:prSet presAssocID="{06AD7BA9-5921-4BA3-85C3-CA4042C8DAAF}" presName="sibTrans" presStyleLbl="sibTrans2D1" presStyleIdx="5" presStyleCnt="7"/>
      <dgm:spPr/>
      <dgm:t>
        <a:bodyPr/>
        <a:lstStyle/>
        <a:p>
          <a:endParaRPr lang="en-US"/>
        </a:p>
      </dgm:t>
    </dgm:pt>
    <dgm:pt modelId="{DDF5E677-B995-4A69-A91E-AB82ADBD50F0}" type="pres">
      <dgm:prSet presAssocID="{06AD7BA9-5921-4BA3-85C3-CA4042C8DAAF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5D0C39AD-2DC1-4F67-A3E9-B839DD96D0DA}" type="pres">
      <dgm:prSet presAssocID="{EB7C5979-4373-40F3-A6A5-B4E6F65548A4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82695A-7062-4D4C-97B0-00E36670981D}" type="pres">
      <dgm:prSet presAssocID="{B7A6A948-B98B-4F4E-9B60-06B229432163}" presName="sibTrans" presStyleLbl="sibTrans2D1" presStyleIdx="6" presStyleCnt="7"/>
      <dgm:spPr/>
      <dgm:t>
        <a:bodyPr/>
        <a:lstStyle/>
        <a:p>
          <a:endParaRPr lang="en-US"/>
        </a:p>
      </dgm:t>
    </dgm:pt>
    <dgm:pt modelId="{4035E29A-D248-4BA8-A6AD-49E47AD47F8E}" type="pres">
      <dgm:prSet presAssocID="{B7A6A948-B98B-4F4E-9B60-06B229432163}" presName="connectorText" presStyleLbl="sibTrans2D1" presStyleIdx="6" presStyleCnt="7"/>
      <dgm:spPr/>
      <dgm:t>
        <a:bodyPr/>
        <a:lstStyle/>
        <a:p>
          <a:endParaRPr lang="en-US"/>
        </a:p>
      </dgm:t>
    </dgm:pt>
  </dgm:ptLst>
  <dgm:cxnLst>
    <dgm:cxn modelId="{D8168315-9A17-487E-810C-5A1FCF1E8658}" type="presOf" srcId="{2D2AF5A5-0F7F-4B79-9589-DF0C8A34D80D}" destId="{58D328D6-A7A0-4991-AE05-A3472AB658A4}" srcOrd="1" destOrd="0" presId="urn:microsoft.com/office/officeart/2005/8/layout/cycle2"/>
    <dgm:cxn modelId="{B0F03D6D-B2F4-4A6B-A905-128A0375E7AF}" type="presOf" srcId="{B3FC4833-6C42-4D83-AF89-551028CB6BCE}" destId="{A68B32EC-A98B-42CD-9D49-DE1B67958E89}" srcOrd="0" destOrd="0" presId="urn:microsoft.com/office/officeart/2005/8/layout/cycle2"/>
    <dgm:cxn modelId="{0B32770D-2879-4AF3-906C-2A331428A0DB}" type="presOf" srcId="{BF630073-0F10-4D86-9F00-E136C763CF9B}" destId="{DBED597A-35AF-4475-9930-C112E2819C91}" srcOrd="1" destOrd="0" presId="urn:microsoft.com/office/officeart/2005/8/layout/cycle2"/>
    <dgm:cxn modelId="{B9A27465-336B-417A-8C70-2E308B854DFC}" type="presOf" srcId="{FB7AB6F5-CE68-4EE8-9B3E-1C79D21CB60D}" destId="{81EDA796-5AF8-455C-98A1-A962E5766A42}" srcOrd="0" destOrd="0" presId="urn:microsoft.com/office/officeart/2005/8/layout/cycle2"/>
    <dgm:cxn modelId="{142E49D8-3BC7-49E6-A7E9-66BD80F2E1B0}" srcId="{AF6662EF-2BCB-425D-82CA-84C59E00C028}" destId="{C48A428D-F7BB-49CB-A1F7-A2DB597FF144}" srcOrd="3" destOrd="0" parTransId="{72123A1E-6FB9-4FCA-8875-C17323C50D41}" sibTransId="{DEB7A061-9089-44E1-A4DF-BCD3F08950DD}"/>
    <dgm:cxn modelId="{CF523383-F9CF-4986-BBE9-73CC5E118E95}" type="presOf" srcId="{0E7683D0-5ABF-4E22-811B-0FED41C2C29F}" destId="{098DBA0D-4532-472E-95CC-F4DBE271AA79}" srcOrd="0" destOrd="0" presId="urn:microsoft.com/office/officeart/2005/8/layout/cycle2"/>
    <dgm:cxn modelId="{796C845B-B42F-4A30-9771-99321BD8FDB2}" type="presOf" srcId="{06AD7BA9-5921-4BA3-85C3-CA4042C8DAAF}" destId="{DDF5E677-B995-4A69-A91E-AB82ADBD50F0}" srcOrd="1" destOrd="0" presId="urn:microsoft.com/office/officeart/2005/8/layout/cycle2"/>
    <dgm:cxn modelId="{ED398E7C-73C0-42CE-BE40-019183463552}" type="presOf" srcId="{90571FD8-22DA-4576-9769-8D0D1A182B77}" destId="{F262D221-205E-4297-8FB9-FE45B04469EB}" srcOrd="0" destOrd="0" presId="urn:microsoft.com/office/officeart/2005/8/layout/cycle2"/>
    <dgm:cxn modelId="{6B6A3E7F-4A9B-4AF1-80EB-A1217D9D37CD}" srcId="{AF6662EF-2BCB-425D-82CA-84C59E00C028}" destId="{0E7683D0-5ABF-4E22-811B-0FED41C2C29F}" srcOrd="5" destOrd="0" parTransId="{FA38A62B-6D85-4D0C-B7AD-AFCC6DA1C671}" sibTransId="{06AD7BA9-5921-4BA3-85C3-CA4042C8DAAF}"/>
    <dgm:cxn modelId="{52801E9F-9E86-41F6-BE0F-C2A179DAAF4A}" srcId="{AF6662EF-2BCB-425D-82CA-84C59E00C028}" destId="{1A1CD8FC-1573-4120-B827-DFEDCEC24A34}" srcOrd="4" destOrd="0" parTransId="{F1F95048-7270-4760-8218-A22CBAACDDDA}" sibTransId="{2D2AF5A5-0F7F-4B79-9589-DF0C8A34D80D}"/>
    <dgm:cxn modelId="{B5F8D72A-CD5A-439E-A775-D98632AFA27C}" type="presOf" srcId="{90571FD8-22DA-4576-9769-8D0D1A182B77}" destId="{CC1640EE-DDDC-464B-AB08-B3941F3E1C72}" srcOrd="1" destOrd="0" presId="urn:microsoft.com/office/officeart/2005/8/layout/cycle2"/>
    <dgm:cxn modelId="{A851450F-0FED-40AB-AA9C-3D6249995EEC}" type="presOf" srcId="{2D2AF5A5-0F7F-4B79-9589-DF0C8A34D80D}" destId="{3F8925E9-6AC8-44A4-B290-1868611E1264}" srcOrd="0" destOrd="0" presId="urn:microsoft.com/office/officeart/2005/8/layout/cycle2"/>
    <dgm:cxn modelId="{B42FD56C-A2A6-4C26-996E-33D530358F6E}" type="presOf" srcId="{BF630073-0F10-4D86-9F00-E136C763CF9B}" destId="{AD5FE842-589D-403A-A306-143689198E75}" srcOrd="0" destOrd="0" presId="urn:microsoft.com/office/officeart/2005/8/layout/cycle2"/>
    <dgm:cxn modelId="{F15B9C62-9603-4D9D-8BF5-2ED28F52C08A}" srcId="{AF6662EF-2BCB-425D-82CA-84C59E00C028}" destId="{EB7C5979-4373-40F3-A6A5-B4E6F65548A4}" srcOrd="6" destOrd="0" parTransId="{07FEF0C5-392F-454E-8ABE-05BDAA769244}" sibTransId="{B7A6A948-B98B-4F4E-9B60-06B229432163}"/>
    <dgm:cxn modelId="{6BB621EB-2071-479A-AA23-77D50EACC030}" type="presOf" srcId="{B7A6A948-B98B-4F4E-9B60-06B229432163}" destId="{1482695A-7062-4D4C-97B0-00E36670981D}" srcOrd="0" destOrd="0" presId="urn:microsoft.com/office/officeart/2005/8/layout/cycle2"/>
    <dgm:cxn modelId="{FAE2CE87-413B-4C9A-94F0-024BB1D2386A}" type="presOf" srcId="{EB7C5979-4373-40F3-A6A5-B4E6F65548A4}" destId="{5D0C39AD-2DC1-4F67-A3E9-B839DD96D0DA}" srcOrd="0" destOrd="0" presId="urn:microsoft.com/office/officeart/2005/8/layout/cycle2"/>
    <dgm:cxn modelId="{75CB9D2D-B8D2-4924-A671-FB557F0E974C}" type="presOf" srcId="{1A1CD8FC-1573-4120-B827-DFEDCEC24A34}" destId="{F0483C73-75FF-4749-AE16-8465F7FCD6DE}" srcOrd="0" destOrd="0" presId="urn:microsoft.com/office/officeart/2005/8/layout/cycle2"/>
    <dgm:cxn modelId="{4C669F7F-360A-4A28-B187-8916C38BBD88}" type="presOf" srcId="{B7A6A948-B98B-4F4E-9B60-06B229432163}" destId="{4035E29A-D248-4BA8-A6AD-49E47AD47F8E}" srcOrd="1" destOrd="0" presId="urn:microsoft.com/office/officeart/2005/8/layout/cycle2"/>
    <dgm:cxn modelId="{93307904-07EA-4E58-AE6F-64D64DEADC97}" srcId="{AF6662EF-2BCB-425D-82CA-84C59E00C028}" destId="{FB7AB6F5-CE68-4EE8-9B3E-1C79D21CB60D}" srcOrd="1" destOrd="0" parTransId="{1AB3E054-2005-4BA9-97A9-D74436D9F66B}" sibTransId="{BF630073-0F10-4D86-9F00-E136C763CF9B}"/>
    <dgm:cxn modelId="{0451F0E2-F11C-4AE6-9B6F-F65F9481459E}" type="presOf" srcId="{4115D020-2074-4046-85CB-119C508C6EC4}" destId="{265095FE-1F6C-4777-A001-2848E175303F}" srcOrd="0" destOrd="0" presId="urn:microsoft.com/office/officeart/2005/8/layout/cycle2"/>
    <dgm:cxn modelId="{ABBD6BA0-172D-4F75-95A0-82355089B809}" type="presOf" srcId="{DEB7A061-9089-44E1-A4DF-BCD3F08950DD}" destId="{9D78FA85-B287-4A3F-8349-E75348831B83}" srcOrd="0" destOrd="0" presId="urn:microsoft.com/office/officeart/2005/8/layout/cycle2"/>
    <dgm:cxn modelId="{230B9026-7ADC-420B-B659-9F78C895F438}" type="presOf" srcId="{3F22FB9B-7AB1-4A7F-96B1-AEE2270AEA7F}" destId="{E97D2161-598D-40BC-95D1-0AEAE08A1B8C}" srcOrd="1" destOrd="0" presId="urn:microsoft.com/office/officeart/2005/8/layout/cycle2"/>
    <dgm:cxn modelId="{DD957E6C-39EC-4396-B330-D9B1AA373942}" type="presOf" srcId="{AF6662EF-2BCB-425D-82CA-84C59E00C028}" destId="{3BCB9F79-A890-4915-B38C-D037FEDF404E}" srcOrd="0" destOrd="0" presId="urn:microsoft.com/office/officeart/2005/8/layout/cycle2"/>
    <dgm:cxn modelId="{06092DB2-357D-4357-9245-BBE5C4190374}" type="presOf" srcId="{3F22FB9B-7AB1-4A7F-96B1-AEE2270AEA7F}" destId="{85F01587-88F5-45EA-B3DB-81EC07457727}" srcOrd="0" destOrd="0" presId="urn:microsoft.com/office/officeart/2005/8/layout/cycle2"/>
    <dgm:cxn modelId="{6B9C1E22-E0EA-4041-9999-33B504802759}" srcId="{AF6662EF-2BCB-425D-82CA-84C59E00C028}" destId="{B3FC4833-6C42-4D83-AF89-551028CB6BCE}" srcOrd="0" destOrd="0" parTransId="{F5524E03-1A2B-474D-AF3D-0704D1BABDF4}" sibTransId="{90571FD8-22DA-4576-9769-8D0D1A182B77}"/>
    <dgm:cxn modelId="{5A03A121-FF2B-4EAA-A479-22B3474B1343}" type="presOf" srcId="{C48A428D-F7BB-49CB-A1F7-A2DB597FF144}" destId="{8CBACBD9-7907-4C80-B4F2-B57058C8A6C1}" srcOrd="0" destOrd="0" presId="urn:microsoft.com/office/officeart/2005/8/layout/cycle2"/>
    <dgm:cxn modelId="{8131827B-D011-46D7-95FC-2DE9999FD1C2}" srcId="{AF6662EF-2BCB-425D-82CA-84C59E00C028}" destId="{4115D020-2074-4046-85CB-119C508C6EC4}" srcOrd="2" destOrd="0" parTransId="{4E467090-317A-4AE9-A687-96993D91971B}" sibTransId="{3F22FB9B-7AB1-4A7F-96B1-AEE2270AEA7F}"/>
    <dgm:cxn modelId="{D4E56F38-1BE9-48FD-987B-DCF2102F247F}" type="presOf" srcId="{06AD7BA9-5921-4BA3-85C3-CA4042C8DAAF}" destId="{504BF81E-2B2B-41C7-8D00-379AA1D78BB0}" srcOrd="0" destOrd="0" presId="urn:microsoft.com/office/officeart/2005/8/layout/cycle2"/>
    <dgm:cxn modelId="{337A68FE-C689-4DD7-97AF-AB41865868F5}" type="presOf" srcId="{DEB7A061-9089-44E1-A4DF-BCD3F08950DD}" destId="{1D6BDE6A-C744-4D55-9550-312168498152}" srcOrd="1" destOrd="0" presId="urn:microsoft.com/office/officeart/2005/8/layout/cycle2"/>
    <dgm:cxn modelId="{05906C62-16C9-4D2E-AC67-C2313603BE1C}" type="presParOf" srcId="{3BCB9F79-A890-4915-B38C-D037FEDF404E}" destId="{A68B32EC-A98B-42CD-9D49-DE1B67958E89}" srcOrd="0" destOrd="0" presId="urn:microsoft.com/office/officeart/2005/8/layout/cycle2"/>
    <dgm:cxn modelId="{4638AE9E-872B-4BCE-9D5D-BAC1907E5537}" type="presParOf" srcId="{3BCB9F79-A890-4915-B38C-D037FEDF404E}" destId="{F262D221-205E-4297-8FB9-FE45B04469EB}" srcOrd="1" destOrd="0" presId="urn:microsoft.com/office/officeart/2005/8/layout/cycle2"/>
    <dgm:cxn modelId="{000A5B12-C06F-4FA6-8E04-96B1E77745F4}" type="presParOf" srcId="{F262D221-205E-4297-8FB9-FE45B04469EB}" destId="{CC1640EE-DDDC-464B-AB08-B3941F3E1C72}" srcOrd="0" destOrd="0" presId="urn:microsoft.com/office/officeart/2005/8/layout/cycle2"/>
    <dgm:cxn modelId="{4325233A-0726-4C0E-88A2-883A6E116296}" type="presParOf" srcId="{3BCB9F79-A890-4915-B38C-D037FEDF404E}" destId="{81EDA796-5AF8-455C-98A1-A962E5766A42}" srcOrd="2" destOrd="0" presId="urn:microsoft.com/office/officeart/2005/8/layout/cycle2"/>
    <dgm:cxn modelId="{01A24612-D8F2-46F2-BF8A-BD9051F36566}" type="presParOf" srcId="{3BCB9F79-A890-4915-B38C-D037FEDF404E}" destId="{AD5FE842-589D-403A-A306-143689198E75}" srcOrd="3" destOrd="0" presId="urn:microsoft.com/office/officeart/2005/8/layout/cycle2"/>
    <dgm:cxn modelId="{4F019DA1-2615-426D-9BE7-041ACCBD18DB}" type="presParOf" srcId="{AD5FE842-589D-403A-A306-143689198E75}" destId="{DBED597A-35AF-4475-9930-C112E2819C91}" srcOrd="0" destOrd="0" presId="urn:microsoft.com/office/officeart/2005/8/layout/cycle2"/>
    <dgm:cxn modelId="{E2A24685-04A3-4760-8A98-88E4446E5DA0}" type="presParOf" srcId="{3BCB9F79-A890-4915-B38C-D037FEDF404E}" destId="{265095FE-1F6C-4777-A001-2848E175303F}" srcOrd="4" destOrd="0" presId="urn:microsoft.com/office/officeart/2005/8/layout/cycle2"/>
    <dgm:cxn modelId="{4A4C4EA7-132D-4B40-95AA-611DB99129ED}" type="presParOf" srcId="{3BCB9F79-A890-4915-B38C-D037FEDF404E}" destId="{85F01587-88F5-45EA-B3DB-81EC07457727}" srcOrd="5" destOrd="0" presId="urn:microsoft.com/office/officeart/2005/8/layout/cycle2"/>
    <dgm:cxn modelId="{70F4F06A-83E1-4B7F-A30F-BCFCBE75DE93}" type="presParOf" srcId="{85F01587-88F5-45EA-B3DB-81EC07457727}" destId="{E97D2161-598D-40BC-95D1-0AEAE08A1B8C}" srcOrd="0" destOrd="0" presId="urn:microsoft.com/office/officeart/2005/8/layout/cycle2"/>
    <dgm:cxn modelId="{1CC33E62-E151-4589-BF75-453A65ABD28E}" type="presParOf" srcId="{3BCB9F79-A890-4915-B38C-D037FEDF404E}" destId="{8CBACBD9-7907-4C80-B4F2-B57058C8A6C1}" srcOrd="6" destOrd="0" presId="urn:microsoft.com/office/officeart/2005/8/layout/cycle2"/>
    <dgm:cxn modelId="{BECCD216-30B3-49A5-BAB0-8F889F44729D}" type="presParOf" srcId="{3BCB9F79-A890-4915-B38C-D037FEDF404E}" destId="{9D78FA85-B287-4A3F-8349-E75348831B83}" srcOrd="7" destOrd="0" presId="urn:microsoft.com/office/officeart/2005/8/layout/cycle2"/>
    <dgm:cxn modelId="{566B4218-604E-4110-8FB3-5F47D2C724BC}" type="presParOf" srcId="{9D78FA85-B287-4A3F-8349-E75348831B83}" destId="{1D6BDE6A-C744-4D55-9550-312168498152}" srcOrd="0" destOrd="0" presId="urn:microsoft.com/office/officeart/2005/8/layout/cycle2"/>
    <dgm:cxn modelId="{5A3CC2B2-3D8E-445F-90C2-5188533F6460}" type="presParOf" srcId="{3BCB9F79-A890-4915-B38C-D037FEDF404E}" destId="{F0483C73-75FF-4749-AE16-8465F7FCD6DE}" srcOrd="8" destOrd="0" presId="urn:microsoft.com/office/officeart/2005/8/layout/cycle2"/>
    <dgm:cxn modelId="{DCAAD9D4-18C7-45A1-9AD0-FE653064077B}" type="presParOf" srcId="{3BCB9F79-A890-4915-B38C-D037FEDF404E}" destId="{3F8925E9-6AC8-44A4-B290-1868611E1264}" srcOrd="9" destOrd="0" presId="urn:microsoft.com/office/officeart/2005/8/layout/cycle2"/>
    <dgm:cxn modelId="{A9033D9D-35C3-4F57-8D0A-D6397092B630}" type="presParOf" srcId="{3F8925E9-6AC8-44A4-B290-1868611E1264}" destId="{58D328D6-A7A0-4991-AE05-A3472AB658A4}" srcOrd="0" destOrd="0" presId="urn:microsoft.com/office/officeart/2005/8/layout/cycle2"/>
    <dgm:cxn modelId="{3C97A555-BBEC-4582-A198-BF49EDE59CEC}" type="presParOf" srcId="{3BCB9F79-A890-4915-B38C-D037FEDF404E}" destId="{098DBA0D-4532-472E-95CC-F4DBE271AA79}" srcOrd="10" destOrd="0" presId="urn:microsoft.com/office/officeart/2005/8/layout/cycle2"/>
    <dgm:cxn modelId="{9EDF0EC6-8141-4CCA-851D-61E1719EBE73}" type="presParOf" srcId="{3BCB9F79-A890-4915-B38C-D037FEDF404E}" destId="{504BF81E-2B2B-41C7-8D00-379AA1D78BB0}" srcOrd="11" destOrd="0" presId="urn:microsoft.com/office/officeart/2005/8/layout/cycle2"/>
    <dgm:cxn modelId="{1E112F29-738D-4454-AB3A-BE3D71DCD8C9}" type="presParOf" srcId="{504BF81E-2B2B-41C7-8D00-379AA1D78BB0}" destId="{DDF5E677-B995-4A69-A91E-AB82ADBD50F0}" srcOrd="0" destOrd="0" presId="urn:microsoft.com/office/officeart/2005/8/layout/cycle2"/>
    <dgm:cxn modelId="{608B02FD-7264-4E8B-888B-9601AD548335}" type="presParOf" srcId="{3BCB9F79-A890-4915-B38C-D037FEDF404E}" destId="{5D0C39AD-2DC1-4F67-A3E9-B839DD96D0DA}" srcOrd="12" destOrd="0" presId="urn:microsoft.com/office/officeart/2005/8/layout/cycle2"/>
    <dgm:cxn modelId="{6C940DFF-653B-499D-9CF1-1F80ADC701D4}" type="presParOf" srcId="{3BCB9F79-A890-4915-B38C-D037FEDF404E}" destId="{1482695A-7062-4D4C-97B0-00E36670981D}" srcOrd="13" destOrd="0" presId="urn:microsoft.com/office/officeart/2005/8/layout/cycle2"/>
    <dgm:cxn modelId="{ECCF8799-E333-475D-9567-959377BFCDAF}" type="presParOf" srcId="{1482695A-7062-4D4C-97B0-00E36670981D}" destId="{4035E29A-D248-4BA8-A6AD-49E47AD47F8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8E55E7-8DAC-4EBB-9F05-B743B50AB24E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016B13A9-3D1D-4844-A515-48188E40E723}">
      <dgm:prSet custT="1"/>
      <dgm:spPr/>
      <dgm:t>
        <a:bodyPr/>
        <a:lstStyle/>
        <a:p>
          <a:pPr rtl="0"/>
          <a:r>
            <a:rPr lang="en-US" sz="20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Hospital statistics</a:t>
          </a:r>
          <a:endParaRPr lang="en-US" sz="20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045D49E1-3B86-4252-B941-F8B0B2FCD2C6}" type="parTrans" cxnId="{ED3E4F4F-927D-4C3D-957F-8A12EB311520}">
      <dgm:prSet/>
      <dgm:spPr/>
      <dgm:t>
        <a:bodyPr/>
        <a:lstStyle/>
        <a:p>
          <a:endParaRPr lang="en-US"/>
        </a:p>
      </dgm:t>
    </dgm:pt>
    <dgm:pt modelId="{92DEFC4D-CFE1-4CC7-9B5C-EB7FB259DD7C}" type="sibTrans" cxnId="{ED3E4F4F-927D-4C3D-957F-8A12EB311520}">
      <dgm:prSet/>
      <dgm:spPr/>
      <dgm:t>
        <a:bodyPr/>
        <a:lstStyle/>
        <a:p>
          <a:endParaRPr lang="en-US"/>
        </a:p>
      </dgm:t>
    </dgm:pt>
    <dgm:pt modelId="{75A10E7F-D6EB-48F6-91F9-B7E25D50E6ED}">
      <dgm:prSet custT="1"/>
      <dgm:spPr/>
      <dgm:t>
        <a:bodyPr/>
        <a:lstStyle/>
        <a:p>
          <a:pPr rtl="0"/>
          <a:r>
            <a:rPr lang="en-US" sz="2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Medical records</a:t>
          </a:r>
          <a:endParaRPr lang="en-US" sz="2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FB3CE14-2821-4BE7-8C57-CC539901B68D}" type="parTrans" cxnId="{1149BEAD-8BDB-45F5-BD19-6BAB68071429}">
      <dgm:prSet/>
      <dgm:spPr/>
      <dgm:t>
        <a:bodyPr/>
        <a:lstStyle/>
        <a:p>
          <a:endParaRPr lang="en-US"/>
        </a:p>
      </dgm:t>
    </dgm:pt>
    <dgm:pt modelId="{1DFD5AB7-D133-40A6-820C-5A7FB90A5435}" type="sibTrans" cxnId="{1149BEAD-8BDB-45F5-BD19-6BAB68071429}">
      <dgm:prSet/>
      <dgm:spPr/>
      <dgm:t>
        <a:bodyPr/>
        <a:lstStyle/>
        <a:p>
          <a:endParaRPr lang="en-US"/>
        </a:p>
      </dgm:t>
    </dgm:pt>
    <dgm:pt modelId="{085CBE05-DB52-4968-9521-9F61A90A18CE}">
      <dgm:prSet custT="1"/>
      <dgm:spPr/>
      <dgm:t>
        <a:bodyPr/>
        <a:lstStyle/>
        <a:p>
          <a:pPr rtl="0"/>
          <a:r>
            <a:rPr lang="en-US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Duty roster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55247044-5937-4B5B-BF5D-D8622F9751AD}" type="parTrans" cxnId="{97EFAF97-A5A6-47A0-B7D9-107A19DFEF1F}">
      <dgm:prSet/>
      <dgm:spPr/>
      <dgm:t>
        <a:bodyPr/>
        <a:lstStyle/>
        <a:p>
          <a:endParaRPr lang="en-US"/>
        </a:p>
      </dgm:t>
    </dgm:pt>
    <dgm:pt modelId="{0CB1697A-2749-4752-9891-173F399B4CD7}" type="sibTrans" cxnId="{97EFAF97-A5A6-47A0-B7D9-107A19DFEF1F}">
      <dgm:prSet/>
      <dgm:spPr/>
      <dgm:t>
        <a:bodyPr/>
        <a:lstStyle/>
        <a:p>
          <a:endParaRPr lang="en-US"/>
        </a:p>
      </dgm:t>
    </dgm:pt>
    <dgm:pt modelId="{3942E0EE-E79A-4024-82C8-1375A3EF9987}">
      <dgm:prSet custT="1"/>
      <dgm:spPr/>
      <dgm:t>
        <a:bodyPr/>
        <a:lstStyle/>
        <a:p>
          <a:pPr rtl="0"/>
          <a:r>
            <a:rPr lang="en-US" sz="16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Direct observation</a:t>
          </a:r>
          <a:endParaRPr lang="en-US" sz="16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B087552-88E2-4BE2-88EF-6A7A89F18EAE}" type="parTrans" cxnId="{914577DD-3ADD-4246-AF4B-63FA2048EA98}">
      <dgm:prSet/>
      <dgm:spPr/>
      <dgm:t>
        <a:bodyPr/>
        <a:lstStyle/>
        <a:p>
          <a:endParaRPr lang="en-US"/>
        </a:p>
      </dgm:t>
    </dgm:pt>
    <dgm:pt modelId="{E26B0203-904A-401B-B8C9-6D0C13C01C01}" type="sibTrans" cxnId="{914577DD-3ADD-4246-AF4B-63FA2048EA98}">
      <dgm:prSet/>
      <dgm:spPr/>
      <dgm:t>
        <a:bodyPr/>
        <a:lstStyle/>
        <a:p>
          <a:endParaRPr lang="en-US"/>
        </a:p>
      </dgm:t>
    </dgm:pt>
    <dgm:pt modelId="{1D33E2FB-B017-4169-9279-E14766F4FD8B}">
      <dgm:prSet custT="1"/>
      <dgm:spPr/>
      <dgm:t>
        <a:bodyPr/>
        <a:lstStyle/>
        <a:p>
          <a:pPr rtl="0"/>
          <a:r>
            <a:rPr lang="en-US" sz="20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Lab requests</a:t>
          </a:r>
          <a:endParaRPr lang="en-US" sz="20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21F4030F-4C28-4A57-863E-B3092B34A8BD}" type="parTrans" cxnId="{71E702F2-A63B-44F1-B95F-F7EC061A4138}">
      <dgm:prSet/>
      <dgm:spPr/>
      <dgm:t>
        <a:bodyPr/>
        <a:lstStyle/>
        <a:p>
          <a:endParaRPr lang="en-US"/>
        </a:p>
      </dgm:t>
    </dgm:pt>
    <dgm:pt modelId="{62F9C550-2C88-4F1F-A42F-D478E799D49B}" type="sibTrans" cxnId="{71E702F2-A63B-44F1-B95F-F7EC061A4138}">
      <dgm:prSet/>
      <dgm:spPr/>
      <dgm:t>
        <a:bodyPr/>
        <a:lstStyle/>
        <a:p>
          <a:endParaRPr lang="en-US"/>
        </a:p>
      </dgm:t>
    </dgm:pt>
    <dgm:pt modelId="{C3CC5B07-19E2-4F1F-9B33-DEE9FC554465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Imaging requests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8D1CEB7-6FEE-4B6D-BBBC-22B1996A62DD}" type="parTrans" cxnId="{C0D6EF7B-FCB0-4B52-9A72-6F4F651BF590}">
      <dgm:prSet/>
      <dgm:spPr/>
      <dgm:t>
        <a:bodyPr/>
        <a:lstStyle/>
        <a:p>
          <a:endParaRPr lang="en-US"/>
        </a:p>
      </dgm:t>
    </dgm:pt>
    <dgm:pt modelId="{683A99C9-F9AA-4B43-9656-ACE4DE4AAA13}" type="sibTrans" cxnId="{C0D6EF7B-FCB0-4B52-9A72-6F4F651BF590}">
      <dgm:prSet/>
      <dgm:spPr/>
      <dgm:t>
        <a:bodyPr/>
        <a:lstStyle/>
        <a:p>
          <a:endParaRPr lang="en-US"/>
        </a:p>
      </dgm:t>
    </dgm:pt>
    <dgm:pt modelId="{540CC0CB-20C8-4378-BF7C-412B4B9EC0C9}" type="pres">
      <dgm:prSet presAssocID="{978E55E7-8DAC-4EBB-9F05-B743B50AB24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7A359D-E365-4608-95D2-E89499B845BF}" type="pres">
      <dgm:prSet presAssocID="{016B13A9-3D1D-4844-A515-48188E40E72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81582F-8D71-4F8B-9105-68B4CDD53D84}" type="pres">
      <dgm:prSet presAssocID="{92DEFC4D-CFE1-4CC7-9B5C-EB7FB259DD7C}" presName="sibTrans" presStyleCnt="0"/>
      <dgm:spPr/>
    </dgm:pt>
    <dgm:pt modelId="{DF145C27-4E3E-48D4-B0BE-12A7FA5EBB19}" type="pres">
      <dgm:prSet presAssocID="{75A10E7F-D6EB-48F6-91F9-B7E25D50E6E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57D612-4B81-403B-82E0-2D57689E7D46}" type="pres">
      <dgm:prSet presAssocID="{1DFD5AB7-D133-40A6-820C-5A7FB90A5435}" presName="sibTrans" presStyleCnt="0"/>
      <dgm:spPr/>
    </dgm:pt>
    <dgm:pt modelId="{54253640-7255-4919-98D4-2E3425D6CFAD}" type="pres">
      <dgm:prSet presAssocID="{085CBE05-DB52-4968-9521-9F61A90A18C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A13F07-7BE9-42AA-B68D-E079D6DF334C}" type="pres">
      <dgm:prSet presAssocID="{0CB1697A-2749-4752-9891-173F399B4CD7}" presName="sibTrans" presStyleCnt="0"/>
      <dgm:spPr/>
    </dgm:pt>
    <dgm:pt modelId="{5B4808D7-7591-4D0B-B19E-070CF185F424}" type="pres">
      <dgm:prSet presAssocID="{3942E0EE-E79A-4024-82C8-1375A3EF998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42D35B-6815-4006-9670-83376C14DFAA}" type="pres">
      <dgm:prSet presAssocID="{E26B0203-904A-401B-B8C9-6D0C13C01C01}" presName="sibTrans" presStyleCnt="0"/>
      <dgm:spPr/>
    </dgm:pt>
    <dgm:pt modelId="{112203BD-4D59-41E4-9DDE-C566D4BDE0B6}" type="pres">
      <dgm:prSet presAssocID="{1D33E2FB-B017-4169-9279-E14766F4FD8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ADDE28-61F8-46B9-89C6-20CAF14442F0}" type="pres">
      <dgm:prSet presAssocID="{62F9C550-2C88-4F1F-A42F-D478E799D49B}" presName="sibTrans" presStyleCnt="0"/>
      <dgm:spPr/>
    </dgm:pt>
    <dgm:pt modelId="{35DEC56D-60C6-40C2-AB76-B7717317AF24}" type="pres">
      <dgm:prSet presAssocID="{C3CC5B07-19E2-4F1F-9B33-DEE9FC55446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3FAE8F-20F7-4A6E-80CB-DF2D3E315D59}" type="presOf" srcId="{085CBE05-DB52-4968-9521-9F61A90A18CE}" destId="{54253640-7255-4919-98D4-2E3425D6CFAD}" srcOrd="0" destOrd="0" presId="urn:microsoft.com/office/officeart/2005/8/layout/hList6"/>
    <dgm:cxn modelId="{97EFAF97-A5A6-47A0-B7D9-107A19DFEF1F}" srcId="{978E55E7-8DAC-4EBB-9F05-B743B50AB24E}" destId="{085CBE05-DB52-4968-9521-9F61A90A18CE}" srcOrd="2" destOrd="0" parTransId="{55247044-5937-4B5B-BF5D-D8622F9751AD}" sibTransId="{0CB1697A-2749-4752-9891-173F399B4CD7}"/>
    <dgm:cxn modelId="{5D9B07F0-E353-4EC6-8936-C9C17368F316}" type="presOf" srcId="{978E55E7-8DAC-4EBB-9F05-B743B50AB24E}" destId="{540CC0CB-20C8-4378-BF7C-412B4B9EC0C9}" srcOrd="0" destOrd="0" presId="urn:microsoft.com/office/officeart/2005/8/layout/hList6"/>
    <dgm:cxn modelId="{ED3E4F4F-927D-4C3D-957F-8A12EB311520}" srcId="{978E55E7-8DAC-4EBB-9F05-B743B50AB24E}" destId="{016B13A9-3D1D-4844-A515-48188E40E723}" srcOrd="0" destOrd="0" parTransId="{045D49E1-3B86-4252-B941-F8B0B2FCD2C6}" sibTransId="{92DEFC4D-CFE1-4CC7-9B5C-EB7FB259DD7C}"/>
    <dgm:cxn modelId="{914577DD-3ADD-4246-AF4B-63FA2048EA98}" srcId="{978E55E7-8DAC-4EBB-9F05-B743B50AB24E}" destId="{3942E0EE-E79A-4024-82C8-1375A3EF9987}" srcOrd="3" destOrd="0" parTransId="{6B087552-88E2-4BE2-88EF-6A7A89F18EAE}" sibTransId="{E26B0203-904A-401B-B8C9-6D0C13C01C01}"/>
    <dgm:cxn modelId="{6661DCE8-2051-4DA6-8EE2-6881AC873677}" type="presOf" srcId="{1D33E2FB-B017-4169-9279-E14766F4FD8B}" destId="{112203BD-4D59-41E4-9DDE-C566D4BDE0B6}" srcOrd="0" destOrd="0" presId="urn:microsoft.com/office/officeart/2005/8/layout/hList6"/>
    <dgm:cxn modelId="{BAD009E0-0CF3-4E42-A19D-6B7F906D1989}" type="presOf" srcId="{3942E0EE-E79A-4024-82C8-1375A3EF9987}" destId="{5B4808D7-7591-4D0B-B19E-070CF185F424}" srcOrd="0" destOrd="0" presId="urn:microsoft.com/office/officeart/2005/8/layout/hList6"/>
    <dgm:cxn modelId="{C0D6EF7B-FCB0-4B52-9A72-6F4F651BF590}" srcId="{978E55E7-8DAC-4EBB-9F05-B743B50AB24E}" destId="{C3CC5B07-19E2-4F1F-9B33-DEE9FC554465}" srcOrd="5" destOrd="0" parTransId="{48D1CEB7-6FEE-4B6D-BBBC-22B1996A62DD}" sibTransId="{683A99C9-F9AA-4B43-9656-ACE4DE4AAA13}"/>
    <dgm:cxn modelId="{16F345F8-B373-4517-9F0F-47CA2B90ECE2}" type="presOf" srcId="{C3CC5B07-19E2-4F1F-9B33-DEE9FC554465}" destId="{35DEC56D-60C6-40C2-AB76-B7717317AF24}" srcOrd="0" destOrd="0" presId="urn:microsoft.com/office/officeart/2005/8/layout/hList6"/>
    <dgm:cxn modelId="{96FE0FEC-DC01-4479-BF2C-57455871BE63}" type="presOf" srcId="{75A10E7F-D6EB-48F6-91F9-B7E25D50E6ED}" destId="{DF145C27-4E3E-48D4-B0BE-12A7FA5EBB19}" srcOrd="0" destOrd="0" presId="urn:microsoft.com/office/officeart/2005/8/layout/hList6"/>
    <dgm:cxn modelId="{71E702F2-A63B-44F1-B95F-F7EC061A4138}" srcId="{978E55E7-8DAC-4EBB-9F05-B743B50AB24E}" destId="{1D33E2FB-B017-4169-9279-E14766F4FD8B}" srcOrd="4" destOrd="0" parTransId="{21F4030F-4C28-4A57-863E-B3092B34A8BD}" sibTransId="{62F9C550-2C88-4F1F-A42F-D478E799D49B}"/>
    <dgm:cxn modelId="{1149BEAD-8BDB-45F5-BD19-6BAB68071429}" srcId="{978E55E7-8DAC-4EBB-9F05-B743B50AB24E}" destId="{75A10E7F-D6EB-48F6-91F9-B7E25D50E6ED}" srcOrd="1" destOrd="0" parTransId="{EFB3CE14-2821-4BE7-8C57-CC539901B68D}" sibTransId="{1DFD5AB7-D133-40A6-820C-5A7FB90A5435}"/>
    <dgm:cxn modelId="{B9EF6924-31CC-4A3A-933C-B7FD59699E65}" type="presOf" srcId="{016B13A9-3D1D-4844-A515-48188E40E723}" destId="{467A359D-E365-4608-95D2-E89499B845BF}" srcOrd="0" destOrd="0" presId="urn:microsoft.com/office/officeart/2005/8/layout/hList6"/>
    <dgm:cxn modelId="{7254A034-3D2E-450D-A24C-1E54BA29A2BF}" type="presParOf" srcId="{540CC0CB-20C8-4378-BF7C-412B4B9EC0C9}" destId="{467A359D-E365-4608-95D2-E89499B845BF}" srcOrd="0" destOrd="0" presId="urn:microsoft.com/office/officeart/2005/8/layout/hList6"/>
    <dgm:cxn modelId="{2B72A1E5-0F14-4C29-A2B7-4A960866B57B}" type="presParOf" srcId="{540CC0CB-20C8-4378-BF7C-412B4B9EC0C9}" destId="{4381582F-8D71-4F8B-9105-68B4CDD53D84}" srcOrd="1" destOrd="0" presId="urn:microsoft.com/office/officeart/2005/8/layout/hList6"/>
    <dgm:cxn modelId="{CA0E5733-5257-4B3F-9715-4B148C0BDD3F}" type="presParOf" srcId="{540CC0CB-20C8-4378-BF7C-412B4B9EC0C9}" destId="{DF145C27-4E3E-48D4-B0BE-12A7FA5EBB19}" srcOrd="2" destOrd="0" presId="urn:microsoft.com/office/officeart/2005/8/layout/hList6"/>
    <dgm:cxn modelId="{4C4F14CD-C62E-4D5C-BD32-6E0F9A157830}" type="presParOf" srcId="{540CC0CB-20C8-4378-BF7C-412B4B9EC0C9}" destId="{DF57D612-4B81-403B-82E0-2D57689E7D46}" srcOrd="3" destOrd="0" presId="urn:microsoft.com/office/officeart/2005/8/layout/hList6"/>
    <dgm:cxn modelId="{19EC9B0F-CF3E-44D3-B89A-8B735704DC22}" type="presParOf" srcId="{540CC0CB-20C8-4378-BF7C-412B4B9EC0C9}" destId="{54253640-7255-4919-98D4-2E3425D6CFAD}" srcOrd="4" destOrd="0" presId="urn:microsoft.com/office/officeart/2005/8/layout/hList6"/>
    <dgm:cxn modelId="{405C2D3B-DC1A-4829-81EA-35AB01C11557}" type="presParOf" srcId="{540CC0CB-20C8-4378-BF7C-412B4B9EC0C9}" destId="{C2A13F07-7BE9-42AA-B68D-E079D6DF334C}" srcOrd="5" destOrd="0" presId="urn:microsoft.com/office/officeart/2005/8/layout/hList6"/>
    <dgm:cxn modelId="{111A5180-C7AC-414E-A7C0-6BC5627A0A32}" type="presParOf" srcId="{540CC0CB-20C8-4378-BF7C-412B4B9EC0C9}" destId="{5B4808D7-7591-4D0B-B19E-070CF185F424}" srcOrd="6" destOrd="0" presId="urn:microsoft.com/office/officeart/2005/8/layout/hList6"/>
    <dgm:cxn modelId="{BF5CBE21-DDEA-4A97-B4DB-5D7A7870E73D}" type="presParOf" srcId="{540CC0CB-20C8-4378-BF7C-412B4B9EC0C9}" destId="{1242D35B-6815-4006-9670-83376C14DFAA}" srcOrd="7" destOrd="0" presId="urn:microsoft.com/office/officeart/2005/8/layout/hList6"/>
    <dgm:cxn modelId="{7C4CDDB7-D53E-4E1D-A1CC-4D8500776191}" type="presParOf" srcId="{540CC0CB-20C8-4378-BF7C-412B4B9EC0C9}" destId="{112203BD-4D59-41E4-9DDE-C566D4BDE0B6}" srcOrd="8" destOrd="0" presId="urn:microsoft.com/office/officeart/2005/8/layout/hList6"/>
    <dgm:cxn modelId="{3E6DBCF0-EF46-45B4-8F00-04A2A794F3D4}" type="presParOf" srcId="{540CC0CB-20C8-4378-BF7C-412B4B9EC0C9}" destId="{A0ADDE28-61F8-46B9-89C6-20CAF14442F0}" srcOrd="9" destOrd="0" presId="urn:microsoft.com/office/officeart/2005/8/layout/hList6"/>
    <dgm:cxn modelId="{9168C864-81E0-4A0A-B5EF-3FE9F11FA39B}" type="presParOf" srcId="{540CC0CB-20C8-4378-BF7C-412B4B9EC0C9}" destId="{35DEC56D-60C6-40C2-AB76-B7717317AF24}" srcOrd="1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502DAB7-E721-4D5B-A26E-A348B45C1520}" type="doc">
      <dgm:prSet loTypeId="urn:microsoft.com/office/officeart/2005/8/layout/target1" loCatId="relationship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E2F199D-9E47-4AE6-A726-C6FDBB825F36}">
      <dgm:prSet custT="1"/>
      <dgm:spPr/>
      <dgm:t>
        <a:bodyPr/>
        <a:lstStyle/>
        <a:p>
          <a:pPr rtl="0"/>
          <a:r>
            <a:rPr lang="en-US" sz="2400" b="1" dirty="0" smtClean="0"/>
            <a:t>ADMISSIONS`</a:t>
          </a:r>
          <a:endParaRPr lang="en-US" sz="2400" b="1" dirty="0"/>
        </a:p>
      </dgm:t>
    </dgm:pt>
    <dgm:pt modelId="{2A120246-D9B1-4B5E-9B88-587945B6C591}" type="parTrans" cxnId="{262BF7D4-2FEB-466E-9F22-D2B9E29B8272}">
      <dgm:prSet/>
      <dgm:spPr/>
      <dgm:t>
        <a:bodyPr/>
        <a:lstStyle/>
        <a:p>
          <a:endParaRPr lang="en-US"/>
        </a:p>
      </dgm:t>
    </dgm:pt>
    <dgm:pt modelId="{BE681AB6-6602-4D55-B0BA-BF1A29BD89E9}" type="sibTrans" cxnId="{262BF7D4-2FEB-466E-9F22-D2B9E29B8272}">
      <dgm:prSet/>
      <dgm:spPr/>
      <dgm:t>
        <a:bodyPr/>
        <a:lstStyle/>
        <a:p>
          <a:endParaRPr lang="en-US"/>
        </a:p>
      </dgm:t>
    </dgm:pt>
    <dgm:pt modelId="{63DAACA4-FEE1-4C70-9F99-7E9A147900F1}">
      <dgm:prSet custT="1"/>
      <dgm:spPr/>
      <dgm:t>
        <a:bodyPr/>
        <a:lstStyle/>
        <a:p>
          <a:pPr rtl="0"/>
          <a:r>
            <a:rPr lang="en-US" sz="2400" b="1" dirty="0" smtClean="0"/>
            <a:t>INPATIENT DAYS</a:t>
          </a:r>
          <a:endParaRPr lang="en-US" sz="2400" b="1" dirty="0"/>
        </a:p>
      </dgm:t>
    </dgm:pt>
    <dgm:pt modelId="{BEDFF97F-1037-4B49-BEDC-CF48D8507725}" type="parTrans" cxnId="{99EA8FA4-2ABA-4ABF-BFF4-E0D65A73E450}">
      <dgm:prSet/>
      <dgm:spPr/>
      <dgm:t>
        <a:bodyPr/>
        <a:lstStyle/>
        <a:p>
          <a:endParaRPr lang="en-US"/>
        </a:p>
      </dgm:t>
    </dgm:pt>
    <dgm:pt modelId="{3BD01FF3-E67B-4200-9D8F-54CBEC800CEF}" type="sibTrans" cxnId="{99EA8FA4-2ABA-4ABF-BFF4-E0D65A73E450}">
      <dgm:prSet/>
      <dgm:spPr/>
      <dgm:t>
        <a:bodyPr/>
        <a:lstStyle/>
        <a:p>
          <a:endParaRPr lang="en-US"/>
        </a:p>
      </dgm:t>
    </dgm:pt>
    <dgm:pt modelId="{BA0BBE6F-4CB4-4640-831D-FD64D647F4AF}">
      <dgm:prSet custT="1"/>
      <dgm:spPr/>
      <dgm:t>
        <a:bodyPr/>
        <a:lstStyle/>
        <a:p>
          <a:pPr rtl="0"/>
          <a:r>
            <a:rPr lang="en-US" sz="2400" b="1" dirty="0" smtClean="0"/>
            <a:t>ALOS</a:t>
          </a:r>
          <a:endParaRPr lang="en-US" sz="2400" b="1" dirty="0"/>
        </a:p>
      </dgm:t>
    </dgm:pt>
    <dgm:pt modelId="{65280F12-FD79-4636-8F34-28D1755CE537}" type="parTrans" cxnId="{C6DD76C0-FDDB-4CE1-AFBE-19474F8DE229}">
      <dgm:prSet/>
      <dgm:spPr/>
      <dgm:t>
        <a:bodyPr/>
        <a:lstStyle/>
        <a:p>
          <a:endParaRPr lang="en-US"/>
        </a:p>
      </dgm:t>
    </dgm:pt>
    <dgm:pt modelId="{3BEB4E77-0656-4F95-A98F-8DD6CF77605A}" type="sibTrans" cxnId="{C6DD76C0-FDDB-4CE1-AFBE-19474F8DE229}">
      <dgm:prSet/>
      <dgm:spPr/>
      <dgm:t>
        <a:bodyPr/>
        <a:lstStyle/>
        <a:p>
          <a:endParaRPr lang="en-US"/>
        </a:p>
      </dgm:t>
    </dgm:pt>
    <dgm:pt modelId="{03FFB28E-5151-4E8A-830D-8736C9DAC1B9}">
      <dgm:prSet custT="1"/>
      <dgm:spPr/>
      <dgm:t>
        <a:bodyPr/>
        <a:lstStyle/>
        <a:p>
          <a:pPr rtl="0"/>
          <a:r>
            <a:rPr lang="en-US" sz="2400" b="1" dirty="0" smtClean="0"/>
            <a:t>OPERATIONS</a:t>
          </a:r>
          <a:endParaRPr lang="en-US" sz="2400" b="1" dirty="0"/>
        </a:p>
      </dgm:t>
    </dgm:pt>
    <dgm:pt modelId="{D3A0724D-0CFA-4EF6-8C90-0E7416720AD3}" type="parTrans" cxnId="{0C38C3DD-9942-4DAF-AA66-2754E97672A0}">
      <dgm:prSet/>
      <dgm:spPr/>
      <dgm:t>
        <a:bodyPr/>
        <a:lstStyle/>
        <a:p>
          <a:endParaRPr lang="en-US"/>
        </a:p>
      </dgm:t>
    </dgm:pt>
    <dgm:pt modelId="{AB18B977-2E97-4C05-885D-0025AE8FA24E}" type="sibTrans" cxnId="{0C38C3DD-9942-4DAF-AA66-2754E97672A0}">
      <dgm:prSet/>
      <dgm:spPr/>
      <dgm:t>
        <a:bodyPr/>
        <a:lstStyle/>
        <a:p>
          <a:endParaRPr lang="en-US"/>
        </a:p>
      </dgm:t>
    </dgm:pt>
    <dgm:pt modelId="{B287B507-392A-4DFA-8F75-E421FA83F437}">
      <dgm:prSet custT="1"/>
      <dgm:spPr/>
      <dgm:t>
        <a:bodyPr/>
        <a:lstStyle/>
        <a:p>
          <a:pPr rtl="0"/>
          <a:r>
            <a:rPr lang="en-US" sz="2400" b="1" dirty="0" smtClean="0"/>
            <a:t>LAB/IMAGING REQUESTS</a:t>
          </a:r>
          <a:endParaRPr lang="en-US" sz="2400" b="1" dirty="0"/>
        </a:p>
      </dgm:t>
    </dgm:pt>
    <dgm:pt modelId="{F6312927-1895-4D2E-9368-18FBE8D02595}" type="parTrans" cxnId="{F1B3617B-0C1B-4658-ADCD-BF655BCC6844}">
      <dgm:prSet/>
      <dgm:spPr/>
      <dgm:t>
        <a:bodyPr/>
        <a:lstStyle/>
        <a:p>
          <a:endParaRPr lang="en-US"/>
        </a:p>
      </dgm:t>
    </dgm:pt>
    <dgm:pt modelId="{C420EE9B-E073-49C4-BF16-55913348E6E9}" type="sibTrans" cxnId="{F1B3617B-0C1B-4658-ADCD-BF655BCC6844}">
      <dgm:prSet/>
      <dgm:spPr/>
      <dgm:t>
        <a:bodyPr/>
        <a:lstStyle/>
        <a:p>
          <a:endParaRPr lang="en-US"/>
        </a:p>
      </dgm:t>
    </dgm:pt>
    <dgm:pt modelId="{0AC4AB19-8C99-44A5-A874-3ECE324178F1}" type="pres">
      <dgm:prSet presAssocID="{A502DAB7-E721-4D5B-A26E-A348B45C1520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4A8969-B222-4915-B9D9-579796C637E5}" type="pres">
      <dgm:prSet presAssocID="{BE2F199D-9E47-4AE6-A726-C6FDBB825F36}" presName="circle1" presStyleLbl="lnNode1" presStyleIdx="0" presStyleCnt="5"/>
      <dgm:spPr/>
    </dgm:pt>
    <dgm:pt modelId="{087DED76-CCF5-4D5F-AC10-9512E98F1F8A}" type="pres">
      <dgm:prSet presAssocID="{BE2F199D-9E47-4AE6-A726-C6FDBB825F36}" presName="text1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9F7F86-822E-4219-9120-AD5CD5DB3CB0}" type="pres">
      <dgm:prSet presAssocID="{BE2F199D-9E47-4AE6-A726-C6FDBB825F36}" presName="line1" presStyleLbl="callout" presStyleIdx="0" presStyleCnt="10"/>
      <dgm:spPr/>
    </dgm:pt>
    <dgm:pt modelId="{5924CBB6-DCA8-4AFD-B50D-82A725A25504}" type="pres">
      <dgm:prSet presAssocID="{BE2F199D-9E47-4AE6-A726-C6FDBB825F36}" presName="d1" presStyleLbl="callout" presStyleIdx="1" presStyleCnt="10"/>
      <dgm:spPr/>
    </dgm:pt>
    <dgm:pt modelId="{5C2470E4-8C6A-4C8A-98FF-A10440A75FAF}" type="pres">
      <dgm:prSet presAssocID="{63DAACA4-FEE1-4C70-9F99-7E9A147900F1}" presName="circle2" presStyleLbl="lnNode1" presStyleIdx="1" presStyleCnt="5"/>
      <dgm:spPr/>
    </dgm:pt>
    <dgm:pt modelId="{0DD490C4-A51B-4243-971D-204E0CDE07BC}" type="pres">
      <dgm:prSet presAssocID="{63DAACA4-FEE1-4C70-9F99-7E9A147900F1}" presName="text2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B09229-F024-4BD9-8A7D-911166D9CC0F}" type="pres">
      <dgm:prSet presAssocID="{63DAACA4-FEE1-4C70-9F99-7E9A147900F1}" presName="line2" presStyleLbl="callout" presStyleIdx="2" presStyleCnt="10"/>
      <dgm:spPr/>
    </dgm:pt>
    <dgm:pt modelId="{48ED5736-3277-4E94-8B92-3EB0D81E3A21}" type="pres">
      <dgm:prSet presAssocID="{63DAACA4-FEE1-4C70-9F99-7E9A147900F1}" presName="d2" presStyleLbl="callout" presStyleIdx="3" presStyleCnt="10"/>
      <dgm:spPr/>
    </dgm:pt>
    <dgm:pt modelId="{1F7FE209-7E28-4A4A-A1F3-44C411F2A757}" type="pres">
      <dgm:prSet presAssocID="{BA0BBE6F-4CB4-4640-831D-FD64D647F4AF}" presName="circle3" presStyleLbl="lnNode1" presStyleIdx="2" presStyleCnt="5"/>
      <dgm:spPr/>
    </dgm:pt>
    <dgm:pt modelId="{4A6745DC-D491-4637-95B4-41423961DDF1}" type="pres">
      <dgm:prSet presAssocID="{BA0BBE6F-4CB4-4640-831D-FD64D647F4AF}" presName="text3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846789-B198-4D9E-94FC-19330481E473}" type="pres">
      <dgm:prSet presAssocID="{BA0BBE6F-4CB4-4640-831D-FD64D647F4AF}" presName="line3" presStyleLbl="callout" presStyleIdx="4" presStyleCnt="10"/>
      <dgm:spPr/>
    </dgm:pt>
    <dgm:pt modelId="{DB5FA3CB-43AE-4512-B7BA-F212E0AAC86A}" type="pres">
      <dgm:prSet presAssocID="{BA0BBE6F-4CB4-4640-831D-FD64D647F4AF}" presName="d3" presStyleLbl="callout" presStyleIdx="5" presStyleCnt="10"/>
      <dgm:spPr/>
    </dgm:pt>
    <dgm:pt modelId="{77B03D9A-4E25-476B-A1DA-CCA42D99FEDB}" type="pres">
      <dgm:prSet presAssocID="{03FFB28E-5151-4E8A-830D-8736C9DAC1B9}" presName="circle4" presStyleLbl="lnNode1" presStyleIdx="3" presStyleCnt="5"/>
      <dgm:spPr/>
    </dgm:pt>
    <dgm:pt modelId="{D217EE3B-4A17-4757-A67D-E7F753DD553F}" type="pres">
      <dgm:prSet presAssocID="{03FFB28E-5151-4E8A-830D-8736C9DAC1B9}" presName="text4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35A6BA-F19B-4F85-B95A-4E5CD28E6DE1}" type="pres">
      <dgm:prSet presAssocID="{03FFB28E-5151-4E8A-830D-8736C9DAC1B9}" presName="line4" presStyleLbl="callout" presStyleIdx="6" presStyleCnt="10"/>
      <dgm:spPr/>
    </dgm:pt>
    <dgm:pt modelId="{5A1985BD-F52B-4CD1-A7CF-000432C49725}" type="pres">
      <dgm:prSet presAssocID="{03FFB28E-5151-4E8A-830D-8736C9DAC1B9}" presName="d4" presStyleLbl="callout" presStyleIdx="7" presStyleCnt="10"/>
      <dgm:spPr/>
    </dgm:pt>
    <dgm:pt modelId="{98402E25-394C-4A73-B7C8-E834A709E603}" type="pres">
      <dgm:prSet presAssocID="{B287B507-392A-4DFA-8F75-E421FA83F437}" presName="circle5" presStyleLbl="lnNode1" presStyleIdx="4" presStyleCnt="5"/>
      <dgm:spPr/>
    </dgm:pt>
    <dgm:pt modelId="{4375F44D-5C25-41B0-84C1-B01D8128B9E3}" type="pres">
      <dgm:prSet presAssocID="{B287B507-392A-4DFA-8F75-E421FA83F437}" presName="text5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F80BCA-F647-4F36-8C25-45F8B251C49F}" type="pres">
      <dgm:prSet presAssocID="{B287B507-392A-4DFA-8F75-E421FA83F437}" presName="line5" presStyleLbl="callout" presStyleIdx="8" presStyleCnt="10"/>
      <dgm:spPr/>
    </dgm:pt>
    <dgm:pt modelId="{B5061490-627F-40D0-9083-C8B317F251B8}" type="pres">
      <dgm:prSet presAssocID="{B287B507-392A-4DFA-8F75-E421FA83F437}" presName="d5" presStyleLbl="callout" presStyleIdx="9" presStyleCnt="10"/>
      <dgm:spPr/>
    </dgm:pt>
  </dgm:ptLst>
  <dgm:cxnLst>
    <dgm:cxn modelId="{262BF7D4-2FEB-466E-9F22-D2B9E29B8272}" srcId="{A502DAB7-E721-4D5B-A26E-A348B45C1520}" destId="{BE2F199D-9E47-4AE6-A726-C6FDBB825F36}" srcOrd="0" destOrd="0" parTransId="{2A120246-D9B1-4B5E-9B88-587945B6C591}" sibTransId="{BE681AB6-6602-4D55-B0BA-BF1A29BD89E9}"/>
    <dgm:cxn modelId="{C7940415-E46E-431C-97F4-AE51420256D6}" type="presOf" srcId="{63DAACA4-FEE1-4C70-9F99-7E9A147900F1}" destId="{0DD490C4-A51B-4243-971D-204E0CDE07BC}" srcOrd="0" destOrd="0" presId="urn:microsoft.com/office/officeart/2005/8/layout/target1"/>
    <dgm:cxn modelId="{0C38C3DD-9942-4DAF-AA66-2754E97672A0}" srcId="{A502DAB7-E721-4D5B-A26E-A348B45C1520}" destId="{03FFB28E-5151-4E8A-830D-8736C9DAC1B9}" srcOrd="3" destOrd="0" parTransId="{D3A0724D-0CFA-4EF6-8C90-0E7416720AD3}" sibTransId="{AB18B977-2E97-4C05-885D-0025AE8FA24E}"/>
    <dgm:cxn modelId="{F1B3617B-0C1B-4658-ADCD-BF655BCC6844}" srcId="{A502DAB7-E721-4D5B-A26E-A348B45C1520}" destId="{B287B507-392A-4DFA-8F75-E421FA83F437}" srcOrd="4" destOrd="0" parTransId="{F6312927-1895-4D2E-9368-18FBE8D02595}" sibTransId="{C420EE9B-E073-49C4-BF16-55913348E6E9}"/>
    <dgm:cxn modelId="{99EA8FA4-2ABA-4ABF-BFF4-E0D65A73E450}" srcId="{A502DAB7-E721-4D5B-A26E-A348B45C1520}" destId="{63DAACA4-FEE1-4C70-9F99-7E9A147900F1}" srcOrd="1" destOrd="0" parTransId="{BEDFF97F-1037-4B49-BEDC-CF48D8507725}" sibTransId="{3BD01FF3-E67B-4200-9D8F-54CBEC800CEF}"/>
    <dgm:cxn modelId="{E1D0FB59-70D3-4F24-9E05-10CCB33A0062}" type="presOf" srcId="{B287B507-392A-4DFA-8F75-E421FA83F437}" destId="{4375F44D-5C25-41B0-84C1-B01D8128B9E3}" srcOrd="0" destOrd="0" presId="urn:microsoft.com/office/officeart/2005/8/layout/target1"/>
    <dgm:cxn modelId="{C6DD76C0-FDDB-4CE1-AFBE-19474F8DE229}" srcId="{A502DAB7-E721-4D5B-A26E-A348B45C1520}" destId="{BA0BBE6F-4CB4-4640-831D-FD64D647F4AF}" srcOrd="2" destOrd="0" parTransId="{65280F12-FD79-4636-8F34-28D1755CE537}" sibTransId="{3BEB4E77-0656-4F95-A98F-8DD6CF77605A}"/>
    <dgm:cxn modelId="{034835A8-EC46-4727-9B3F-E7E1D1CF61A7}" type="presOf" srcId="{BA0BBE6F-4CB4-4640-831D-FD64D647F4AF}" destId="{4A6745DC-D491-4637-95B4-41423961DDF1}" srcOrd="0" destOrd="0" presId="urn:microsoft.com/office/officeart/2005/8/layout/target1"/>
    <dgm:cxn modelId="{313C167C-65DB-4CD5-B7D0-32E397DD552D}" type="presOf" srcId="{03FFB28E-5151-4E8A-830D-8736C9DAC1B9}" destId="{D217EE3B-4A17-4757-A67D-E7F753DD553F}" srcOrd="0" destOrd="0" presId="urn:microsoft.com/office/officeart/2005/8/layout/target1"/>
    <dgm:cxn modelId="{6BE04D51-EC5D-4CC2-AD07-EA3A88E947A3}" type="presOf" srcId="{A502DAB7-E721-4D5B-A26E-A348B45C1520}" destId="{0AC4AB19-8C99-44A5-A874-3ECE324178F1}" srcOrd="0" destOrd="0" presId="urn:microsoft.com/office/officeart/2005/8/layout/target1"/>
    <dgm:cxn modelId="{B4C11386-7BB0-460F-8C3E-118C3659855B}" type="presOf" srcId="{BE2F199D-9E47-4AE6-A726-C6FDBB825F36}" destId="{087DED76-CCF5-4D5F-AC10-9512E98F1F8A}" srcOrd="0" destOrd="0" presId="urn:microsoft.com/office/officeart/2005/8/layout/target1"/>
    <dgm:cxn modelId="{601F84A0-BED4-43C4-A61D-C0728D3FF155}" type="presParOf" srcId="{0AC4AB19-8C99-44A5-A874-3ECE324178F1}" destId="{954A8969-B222-4915-B9D9-579796C637E5}" srcOrd="0" destOrd="0" presId="urn:microsoft.com/office/officeart/2005/8/layout/target1"/>
    <dgm:cxn modelId="{753C894D-BED7-48C1-AF10-48F81D62E291}" type="presParOf" srcId="{0AC4AB19-8C99-44A5-A874-3ECE324178F1}" destId="{087DED76-CCF5-4D5F-AC10-9512E98F1F8A}" srcOrd="1" destOrd="0" presId="urn:microsoft.com/office/officeart/2005/8/layout/target1"/>
    <dgm:cxn modelId="{30F88935-D7E9-4BA9-A49D-45083617A443}" type="presParOf" srcId="{0AC4AB19-8C99-44A5-A874-3ECE324178F1}" destId="{DF9F7F86-822E-4219-9120-AD5CD5DB3CB0}" srcOrd="2" destOrd="0" presId="urn:microsoft.com/office/officeart/2005/8/layout/target1"/>
    <dgm:cxn modelId="{6ED6F4BC-1EE5-40F9-9C2A-47F898316642}" type="presParOf" srcId="{0AC4AB19-8C99-44A5-A874-3ECE324178F1}" destId="{5924CBB6-DCA8-4AFD-B50D-82A725A25504}" srcOrd="3" destOrd="0" presId="urn:microsoft.com/office/officeart/2005/8/layout/target1"/>
    <dgm:cxn modelId="{05473BF9-1694-453A-BF70-80DE6DBA073F}" type="presParOf" srcId="{0AC4AB19-8C99-44A5-A874-3ECE324178F1}" destId="{5C2470E4-8C6A-4C8A-98FF-A10440A75FAF}" srcOrd="4" destOrd="0" presId="urn:microsoft.com/office/officeart/2005/8/layout/target1"/>
    <dgm:cxn modelId="{07CAE606-494B-4A4B-99C1-34E2F38B8432}" type="presParOf" srcId="{0AC4AB19-8C99-44A5-A874-3ECE324178F1}" destId="{0DD490C4-A51B-4243-971D-204E0CDE07BC}" srcOrd="5" destOrd="0" presId="urn:microsoft.com/office/officeart/2005/8/layout/target1"/>
    <dgm:cxn modelId="{026279B9-8F6F-4D5E-932E-C33CABC46686}" type="presParOf" srcId="{0AC4AB19-8C99-44A5-A874-3ECE324178F1}" destId="{FDB09229-F024-4BD9-8A7D-911166D9CC0F}" srcOrd="6" destOrd="0" presId="urn:microsoft.com/office/officeart/2005/8/layout/target1"/>
    <dgm:cxn modelId="{9E62D2DD-C5EC-4257-8774-36503B041712}" type="presParOf" srcId="{0AC4AB19-8C99-44A5-A874-3ECE324178F1}" destId="{48ED5736-3277-4E94-8B92-3EB0D81E3A21}" srcOrd="7" destOrd="0" presId="urn:microsoft.com/office/officeart/2005/8/layout/target1"/>
    <dgm:cxn modelId="{F91DAA0A-9220-40C6-B145-0BB08DA7A0AE}" type="presParOf" srcId="{0AC4AB19-8C99-44A5-A874-3ECE324178F1}" destId="{1F7FE209-7E28-4A4A-A1F3-44C411F2A757}" srcOrd="8" destOrd="0" presId="urn:microsoft.com/office/officeart/2005/8/layout/target1"/>
    <dgm:cxn modelId="{7336B82A-222E-4B3F-B533-268751D6C661}" type="presParOf" srcId="{0AC4AB19-8C99-44A5-A874-3ECE324178F1}" destId="{4A6745DC-D491-4637-95B4-41423961DDF1}" srcOrd="9" destOrd="0" presId="urn:microsoft.com/office/officeart/2005/8/layout/target1"/>
    <dgm:cxn modelId="{A6956DC0-6FC2-44F2-AC19-F590F3A3A470}" type="presParOf" srcId="{0AC4AB19-8C99-44A5-A874-3ECE324178F1}" destId="{C9846789-B198-4D9E-94FC-19330481E473}" srcOrd="10" destOrd="0" presId="urn:microsoft.com/office/officeart/2005/8/layout/target1"/>
    <dgm:cxn modelId="{A9C7F897-D46D-4BC0-B312-002229F493B5}" type="presParOf" srcId="{0AC4AB19-8C99-44A5-A874-3ECE324178F1}" destId="{DB5FA3CB-43AE-4512-B7BA-F212E0AAC86A}" srcOrd="11" destOrd="0" presId="urn:microsoft.com/office/officeart/2005/8/layout/target1"/>
    <dgm:cxn modelId="{F1DCB5C0-91A2-4B5D-9198-806DBC60DEB0}" type="presParOf" srcId="{0AC4AB19-8C99-44A5-A874-3ECE324178F1}" destId="{77B03D9A-4E25-476B-A1DA-CCA42D99FEDB}" srcOrd="12" destOrd="0" presId="urn:microsoft.com/office/officeart/2005/8/layout/target1"/>
    <dgm:cxn modelId="{7BB41EF5-9B7A-4E3C-B942-947AE910A693}" type="presParOf" srcId="{0AC4AB19-8C99-44A5-A874-3ECE324178F1}" destId="{D217EE3B-4A17-4757-A67D-E7F753DD553F}" srcOrd="13" destOrd="0" presId="urn:microsoft.com/office/officeart/2005/8/layout/target1"/>
    <dgm:cxn modelId="{B2330D6E-B028-444F-81A8-CF6E91C67BA6}" type="presParOf" srcId="{0AC4AB19-8C99-44A5-A874-3ECE324178F1}" destId="{0E35A6BA-F19B-4F85-B95A-4E5CD28E6DE1}" srcOrd="14" destOrd="0" presId="urn:microsoft.com/office/officeart/2005/8/layout/target1"/>
    <dgm:cxn modelId="{F69A19C2-9DEE-4A8A-ADF1-0BCC55F0B757}" type="presParOf" srcId="{0AC4AB19-8C99-44A5-A874-3ECE324178F1}" destId="{5A1985BD-F52B-4CD1-A7CF-000432C49725}" srcOrd="15" destOrd="0" presId="urn:microsoft.com/office/officeart/2005/8/layout/target1"/>
    <dgm:cxn modelId="{D7CAA5B9-3458-4828-939E-65FE38A17126}" type="presParOf" srcId="{0AC4AB19-8C99-44A5-A874-3ECE324178F1}" destId="{98402E25-394C-4A73-B7C8-E834A709E603}" srcOrd="16" destOrd="0" presId="urn:microsoft.com/office/officeart/2005/8/layout/target1"/>
    <dgm:cxn modelId="{752605D3-2AAF-44B5-9CE2-DB062C61B109}" type="presParOf" srcId="{0AC4AB19-8C99-44A5-A874-3ECE324178F1}" destId="{4375F44D-5C25-41B0-84C1-B01D8128B9E3}" srcOrd="17" destOrd="0" presId="urn:microsoft.com/office/officeart/2005/8/layout/target1"/>
    <dgm:cxn modelId="{1A4C7A4B-775F-42FD-A87A-7C542216678C}" type="presParOf" srcId="{0AC4AB19-8C99-44A5-A874-3ECE324178F1}" destId="{58F80BCA-F647-4F36-8C25-45F8B251C49F}" srcOrd="18" destOrd="0" presId="urn:microsoft.com/office/officeart/2005/8/layout/target1"/>
    <dgm:cxn modelId="{9DBF0D43-6553-4397-9D98-81F1607F5AB4}" type="presParOf" srcId="{0AC4AB19-8C99-44A5-A874-3ECE324178F1}" destId="{B5061490-627F-40D0-9083-C8B317F251B8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6EB096B-2A5E-4400-A01A-7D19B3B76051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BBAFD97-06C8-4E9D-B53C-F026F84C2D8E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MORNING ROUNDS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22CC983-2370-4DD3-869F-2F6729218E95}" type="parTrans" cxnId="{E905ED81-246A-41E3-A848-BA44643678C0}">
      <dgm:prSet/>
      <dgm:spPr/>
      <dgm:t>
        <a:bodyPr/>
        <a:lstStyle/>
        <a:p>
          <a:endParaRPr lang="en-US"/>
        </a:p>
      </dgm:t>
    </dgm:pt>
    <dgm:pt modelId="{A9E15F54-7D9E-4F72-9D4E-E478E2FAC2D1}" type="sibTrans" cxnId="{E905ED81-246A-41E3-A848-BA44643678C0}">
      <dgm:prSet/>
      <dgm:spPr/>
      <dgm:t>
        <a:bodyPr/>
        <a:lstStyle/>
        <a:p>
          <a:endParaRPr lang="en-US"/>
        </a:p>
      </dgm:t>
    </dgm:pt>
    <dgm:pt modelId="{75364EDC-A704-40C6-A95F-858C61CF4F12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DRY ROUNDS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0EBFD7FE-F88F-488B-9340-732391A32F41}" type="parTrans" cxnId="{A71C6DA1-6837-4F5F-8BF7-7F44DEF2AAEE}">
      <dgm:prSet/>
      <dgm:spPr/>
      <dgm:t>
        <a:bodyPr/>
        <a:lstStyle/>
        <a:p>
          <a:endParaRPr lang="en-US"/>
        </a:p>
      </dgm:t>
    </dgm:pt>
    <dgm:pt modelId="{A50EE407-142B-4488-99DC-4412AFEE0EED}" type="sibTrans" cxnId="{A71C6DA1-6837-4F5F-8BF7-7F44DEF2AAEE}">
      <dgm:prSet/>
      <dgm:spPr/>
      <dgm:t>
        <a:bodyPr/>
        <a:lstStyle/>
        <a:p>
          <a:endParaRPr lang="en-US"/>
        </a:p>
      </dgm:t>
    </dgm:pt>
    <dgm:pt modelId="{35E1D7ED-FAF1-44E0-B108-A2DE76587BD5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COMPLIANCE WITH CLINICAL GUIDELINES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DCEFCFF-084C-4E4C-A65A-C5878A7D8BA9}" type="parTrans" cxnId="{50FC000F-9AC8-42C1-94E1-F3BED8C42D93}">
      <dgm:prSet/>
      <dgm:spPr/>
      <dgm:t>
        <a:bodyPr/>
        <a:lstStyle/>
        <a:p>
          <a:endParaRPr lang="en-US"/>
        </a:p>
      </dgm:t>
    </dgm:pt>
    <dgm:pt modelId="{A61BD93B-225E-4A2C-B496-4C1CEF880F35}" type="sibTrans" cxnId="{50FC000F-9AC8-42C1-94E1-F3BED8C42D93}">
      <dgm:prSet/>
      <dgm:spPr/>
      <dgm:t>
        <a:bodyPr/>
        <a:lstStyle/>
        <a:p>
          <a:endParaRPr lang="en-US"/>
        </a:p>
      </dgm:t>
    </dgm:pt>
    <dgm:pt modelId="{85696BAF-3E4F-4451-BF0B-A4604B4698EC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COMPLIANCE WITH LAB AND IMAGING GUIDELINES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6CD5858-50DD-407F-99ED-202F9A024096}" type="parTrans" cxnId="{9D9CBF53-AAD9-492D-8DB7-C8F9C95568C6}">
      <dgm:prSet/>
      <dgm:spPr/>
      <dgm:t>
        <a:bodyPr/>
        <a:lstStyle/>
        <a:p>
          <a:endParaRPr lang="en-US"/>
        </a:p>
      </dgm:t>
    </dgm:pt>
    <dgm:pt modelId="{A3B2CE41-BE3F-4E09-9C16-94192B3F4780}" type="sibTrans" cxnId="{9D9CBF53-AAD9-492D-8DB7-C8F9C95568C6}">
      <dgm:prSet/>
      <dgm:spPr/>
      <dgm:t>
        <a:bodyPr/>
        <a:lstStyle/>
        <a:p>
          <a:endParaRPr lang="en-US"/>
        </a:p>
      </dgm:t>
    </dgm:pt>
    <dgm:pt modelId="{A73B78D8-3321-4077-8AB6-5F4F507A9221}">
      <dgm:prSet/>
      <dgm:spPr/>
      <dgm:t>
        <a:bodyPr/>
        <a:lstStyle/>
        <a:p>
          <a:pPr rtl="0"/>
          <a:r>
            <a:rPr lang="en-US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COMPLIANCE WITH CLINICAL AND NURSING PRIVILGES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87ADAA5-0948-4C22-8235-7800CE887879}" type="parTrans" cxnId="{5D70695D-C273-473B-B966-A1ADA231DC38}">
      <dgm:prSet/>
      <dgm:spPr/>
      <dgm:t>
        <a:bodyPr/>
        <a:lstStyle/>
        <a:p>
          <a:endParaRPr lang="en-US"/>
        </a:p>
      </dgm:t>
    </dgm:pt>
    <dgm:pt modelId="{2CCA15D6-ADFA-4E4B-893E-A50E874D0835}" type="sibTrans" cxnId="{5D70695D-C273-473B-B966-A1ADA231DC38}">
      <dgm:prSet/>
      <dgm:spPr/>
      <dgm:t>
        <a:bodyPr/>
        <a:lstStyle/>
        <a:p>
          <a:endParaRPr lang="en-US"/>
        </a:p>
      </dgm:t>
    </dgm:pt>
    <dgm:pt modelId="{538D447F-E55A-4816-8BB6-7F089FDD41B3}" type="pres">
      <dgm:prSet presAssocID="{66EB096B-2A5E-4400-A01A-7D19B3B7605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228007-14BC-4292-BF8E-D33405842477}" type="pres">
      <dgm:prSet presAssocID="{A73B78D8-3321-4077-8AB6-5F4F507A9221}" presName="boxAndChildren" presStyleCnt="0"/>
      <dgm:spPr/>
    </dgm:pt>
    <dgm:pt modelId="{02985C0A-EA58-4094-9283-F269A8F717C0}" type="pres">
      <dgm:prSet presAssocID="{A73B78D8-3321-4077-8AB6-5F4F507A9221}" presName="parentTextBox" presStyleLbl="node1" presStyleIdx="0" presStyleCnt="5"/>
      <dgm:spPr/>
      <dgm:t>
        <a:bodyPr/>
        <a:lstStyle/>
        <a:p>
          <a:endParaRPr lang="en-US"/>
        </a:p>
      </dgm:t>
    </dgm:pt>
    <dgm:pt modelId="{E890666A-A979-410F-98F0-9316A636EC64}" type="pres">
      <dgm:prSet presAssocID="{A3B2CE41-BE3F-4E09-9C16-94192B3F4780}" presName="sp" presStyleCnt="0"/>
      <dgm:spPr/>
    </dgm:pt>
    <dgm:pt modelId="{F1DB4E8C-14B0-4E8D-A223-747B25F96871}" type="pres">
      <dgm:prSet presAssocID="{85696BAF-3E4F-4451-BF0B-A4604B4698EC}" presName="arrowAndChildren" presStyleCnt="0"/>
      <dgm:spPr/>
    </dgm:pt>
    <dgm:pt modelId="{1F609E79-135F-4949-A220-80100F92C588}" type="pres">
      <dgm:prSet presAssocID="{85696BAF-3E4F-4451-BF0B-A4604B4698EC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ED098288-4065-4A04-A045-4747F96EE521}" type="pres">
      <dgm:prSet presAssocID="{A61BD93B-225E-4A2C-B496-4C1CEF880F35}" presName="sp" presStyleCnt="0"/>
      <dgm:spPr/>
    </dgm:pt>
    <dgm:pt modelId="{71EDEA8A-F7B6-4CBF-AE73-C66722D86D54}" type="pres">
      <dgm:prSet presAssocID="{35E1D7ED-FAF1-44E0-B108-A2DE76587BD5}" presName="arrowAndChildren" presStyleCnt="0"/>
      <dgm:spPr/>
    </dgm:pt>
    <dgm:pt modelId="{5402FC92-F1CF-473A-ACEC-86A17BBE76E5}" type="pres">
      <dgm:prSet presAssocID="{35E1D7ED-FAF1-44E0-B108-A2DE76587BD5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F971A373-DA96-4382-B5C1-7D75003582CD}" type="pres">
      <dgm:prSet presAssocID="{A50EE407-142B-4488-99DC-4412AFEE0EED}" presName="sp" presStyleCnt="0"/>
      <dgm:spPr/>
    </dgm:pt>
    <dgm:pt modelId="{F2881EE9-1D14-428A-993F-1827299A8C30}" type="pres">
      <dgm:prSet presAssocID="{75364EDC-A704-40C6-A95F-858C61CF4F12}" presName="arrowAndChildren" presStyleCnt="0"/>
      <dgm:spPr/>
    </dgm:pt>
    <dgm:pt modelId="{C3EBEF34-83B7-45D3-A046-716F86A23731}" type="pres">
      <dgm:prSet presAssocID="{75364EDC-A704-40C6-A95F-858C61CF4F12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4FE12234-51A4-4FAB-998F-D19CB1B341B5}" type="pres">
      <dgm:prSet presAssocID="{A9E15F54-7D9E-4F72-9D4E-E478E2FAC2D1}" presName="sp" presStyleCnt="0"/>
      <dgm:spPr/>
    </dgm:pt>
    <dgm:pt modelId="{BC3EEF1F-57CB-42C4-BF1B-9876118CAAEB}" type="pres">
      <dgm:prSet presAssocID="{5BBAFD97-06C8-4E9D-B53C-F026F84C2D8E}" presName="arrowAndChildren" presStyleCnt="0"/>
      <dgm:spPr/>
    </dgm:pt>
    <dgm:pt modelId="{4CF9EE89-50C6-462E-83F3-DA73EABC4BB6}" type="pres">
      <dgm:prSet presAssocID="{5BBAFD97-06C8-4E9D-B53C-F026F84C2D8E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E905ED81-246A-41E3-A848-BA44643678C0}" srcId="{66EB096B-2A5E-4400-A01A-7D19B3B76051}" destId="{5BBAFD97-06C8-4E9D-B53C-F026F84C2D8E}" srcOrd="0" destOrd="0" parTransId="{C22CC983-2370-4DD3-869F-2F6729218E95}" sibTransId="{A9E15F54-7D9E-4F72-9D4E-E478E2FAC2D1}"/>
    <dgm:cxn modelId="{50FC000F-9AC8-42C1-94E1-F3BED8C42D93}" srcId="{66EB096B-2A5E-4400-A01A-7D19B3B76051}" destId="{35E1D7ED-FAF1-44E0-B108-A2DE76587BD5}" srcOrd="2" destOrd="0" parTransId="{4DCEFCFF-084C-4E4C-A65A-C5878A7D8BA9}" sibTransId="{A61BD93B-225E-4A2C-B496-4C1CEF880F35}"/>
    <dgm:cxn modelId="{A71C6DA1-6837-4F5F-8BF7-7F44DEF2AAEE}" srcId="{66EB096B-2A5E-4400-A01A-7D19B3B76051}" destId="{75364EDC-A704-40C6-A95F-858C61CF4F12}" srcOrd="1" destOrd="0" parTransId="{0EBFD7FE-F88F-488B-9340-732391A32F41}" sibTransId="{A50EE407-142B-4488-99DC-4412AFEE0EED}"/>
    <dgm:cxn modelId="{60F3353D-5187-4436-AC07-207230C71DCD}" type="presOf" srcId="{85696BAF-3E4F-4451-BF0B-A4604B4698EC}" destId="{1F609E79-135F-4949-A220-80100F92C588}" srcOrd="0" destOrd="0" presId="urn:microsoft.com/office/officeart/2005/8/layout/process4"/>
    <dgm:cxn modelId="{7BF9F2D2-DC58-408D-9592-BB35E109D024}" type="presOf" srcId="{A73B78D8-3321-4077-8AB6-5F4F507A9221}" destId="{02985C0A-EA58-4094-9283-F269A8F717C0}" srcOrd="0" destOrd="0" presId="urn:microsoft.com/office/officeart/2005/8/layout/process4"/>
    <dgm:cxn modelId="{CA93E31D-3E26-48B3-8F81-249385247F41}" type="presOf" srcId="{35E1D7ED-FAF1-44E0-B108-A2DE76587BD5}" destId="{5402FC92-F1CF-473A-ACEC-86A17BBE76E5}" srcOrd="0" destOrd="0" presId="urn:microsoft.com/office/officeart/2005/8/layout/process4"/>
    <dgm:cxn modelId="{C98692D3-9321-4953-893E-6A2E89FEA876}" type="presOf" srcId="{5BBAFD97-06C8-4E9D-B53C-F026F84C2D8E}" destId="{4CF9EE89-50C6-462E-83F3-DA73EABC4BB6}" srcOrd="0" destOrd="0" presId="urn:microsoft.com/office/officeart/2005/8/layout/process4"/>
    <dgm:cxn modelId="{30FDBBCE-7768-4B73-8C3A-19D676918E9D}" type="presOf" srcId="{75364EDC-A704-40C6-A95F-858C61CF4F12}" destId="{C3EBEF34-83B7-45D3-A046-716F86A23731}" srcOrd="0" destOrd="0" presId="urn:microsoft.com/office/officeart/2005/8/layout/process4"/>
    <dgm:cxn modelId="{5D70695D-C273-473B-B966-A1ADA231DC38}" srcId="{66EB096B-2A5E-4400-A01A-7D19B3B76051}" destId="{A73B78D8-3321-4077-8AB6-5F4F507A9221}" srcOrd="4" destOrd="0" parTransId="{C87ADAA5-0948-4C22-8235-7800CE887879}" sibTransId="{2CCA15D6-ADFA-4E4B-893E-A50E874D0835}"/>
    <dgm:cxn modelId="{7D2155A1-9A00-4029-9800-F8FC199785C3}" type="presOf" srcId="{66EB096B-2A5E-4400-A01A-7D19B3B76051}" destId="{538D447F-E55A-4816-8BB6-7F089FDD41B3}" srcOrd="0" destOrd="0" presId="urn:microsoft.com/office/officeart/2005/8/layout/process4"/>
    <dgm:cxn modelId="{9D9CBF53-AAD9-492D-8DB7-C8F9C95568C6}" srcId="{66EB096B-2A5E-4400-A01A-7D19B3B76051}" destId="{85696BAF-3E4F-4451-BF0B-A4604B4698EC}" srcOrd="3" destOrd="0" parTransId="{E6CD5858-50DD-407F-99ED-202F9A024096}" sibTransId="{A3B2CE41-BE3F-4E09-9C16-94192B3F4780}"/>
    <dgm:cxn modelId="{ADFDEA41-AF81-49C3-9004-0A0BB8779DC0}" type="presParOf" srcId="{538D447F-E55A-4816-8BB6-7F089FDD41B3}" destId="{47228007-14BC-4292-BF8E-D33405842477}" srcOrd="0" destOrd="0" presId="urn:microsoft.com/office/officeart/2005/8/layout/process4"/>
    <dgm:cxn modelId="{9E1D07AC-E086-4797-9A7B-724601DEABD3}" type="presParOf" srcId="{47228007-14BC-4292-BF8E-D33405842477}" destId="{02985C0A-EA58-4094-9283-F269A8F717C0}" srcOrd="0" destOrd="0" presId="urn:microsoft.com/office/officeart/2005/8/layout/process4"/>
    <dgm:cxn modelId="{5C7E887B-2C75-4A65-9BA3-D617667745A6}" type="presParOf" srcId="{538D447F-E55A-4816-8BB6-7F089FDD41B3}" destId="{E890666A-A979-410F-98F0-9316A636EC64}" srcOrd="1" destOrd="0" presId="urn:microsoft.com/office/officeart/2005/8/layout/process4"/>
    <dgm:cxn modelId="{FFD478D3-02CC-41E1-8393-6E7F4894A753}" type="presParOf" srcId="{538D447F-E55A-4816-8BB6-7F089FDD41B3}" destId="{F1DB4E8C-14B0-4E8D-A223-747B25F96871}" srcOrd="2" destOrd="0" presId="urn:microsoft.com/office/officeart/2005/8/layout/process4"/>
    <dgm:cxn modelId="{0E81996D-98EF-4954-B935-D0DCDC5B60FB}" type="presParOf" srcId="{F1DB4E8C-14B0-4E8D-A223-747B25F96871}" destId="{1F609E79-135F-4949-A220-80100F92C588}" srcOrd="0" destOrd="0" presId="urn:microsoft.com/office/officeart/2005/8/layout/process4"/>
    <dgm:cxn modelId="{6D0E6295-85F3-4C8A-B4FA-FD2435755692}" type="presParOf" srcId="{538D447F-E55A-4816-8BB6-7F089FDD41B3}" destId="{ED098288-4065-4A04-A045-4747F96EE521}" srcOrd="3" destOrd="0" presId="urn:microsoft.com/office/officeart/2005/8/layout/process4"/>
    <dgm:cxn modelId="{0EB36EBF-64CD-46D7-9F03-8477461F0542}" type="presParOf" srcId="{538D447F-E55A-4816-8BB6-7F089FDD41B3}" destId="{71EDEA8A-F7B6-4CBF-AE73-C66722D86D54}" srcOrd="4" destOrd="0" presId="urn:microsoft.com/office/officeart/2005/8/layout/process4"/>
    <dgm:cxn modelId="{A823403E-8A70-4A3D-8596-7DFA90FBC303}" type="presParOf" srcId="{71EDEA8A-F7B6-4CBF-AE73-C66722D86D54}" destId="{5402FC92-F1CF-473A-ACEC-86A17BBE76E5}" srcOrd="0" destOrd="0" presId="urn:microsoft.com/office/officeart/2005/8/layout/process4"/>
    <dgm:cxn modelId="{0DD70469-EB58-447B-8F76-7186F2677077}" type="presParOf" srcId="{538D447F-E55A-4816-8BB6-7F089FDD41B3}" destId="{F971A373-DA96-4382-B5C1-7D75003582CD}" srcOrd="5" destOrd="0" presId="urn:microsoft.com/office/officeart/2005/8/layout/process4"/>
    <dgm:cxn modelId="{F6BBC943-D05F-402A-ADD9-E29AA01CC3D9}" type="presParOf" srcId="{538D447F-E55A-4816-8BB6-7F089FDD41B3}" destId="{F2881EE9-1D14-428A-993F-1827299A8C30}" srcOrd="6" destOrd="0" presId="urn:microsoft.com/office/officeart/2005/8/layout/process4"/>
    <dgm:cxn modelId="{6087924C-5F4A-4438-87D8-B8237607C64C}" type="presParOf" srcId="{F2881EE9-1D14-428A-993F-1827299A8C30}" destId="{C3EBEF34-83B7-45D3-A046-716F86A23731}" srcOrd="0" destOrd="0" presId="urn:microsoft.com/office/officeart/2005/8/layout/process4"/>
    <dgm:cxn modelId="{929FABE7-2027-4E79-9B5D-B0AC99DA8696}" type="presParOf" srcId="{538D447F-E55A-4816-8BB6-7F089FDD41B3}" destId="{4FE12234-51A4-4FAB-998F-D19CB1B341B5}" srcOrd="7" destOrd="0" presId="urn:microsoft.com/office/officeart/2005/8/layout/process4"/>
    <dgm:cxn modelId="{E1487196-7313-4C4F-8AEC-B792AFEF8BED}" type="presParOf" srcId="{538D447F-E55A-4816-8BB6-7F089FDD41B3}" destId="{BC3EEF1F-57CB-42C4-BF1B-9876118CAAEB}" srcOrd="8" destOrd="0" presId="urn:microsoft.com/office/officeart/2005/8/layout/process4"/>
    <dgm:cxn modelId="{30AF2A42-D9D1-4B8F-A649-BE31F1826B17}" type="presParOf" srcId="{BC3EEF1F-57CB-42C4-BF1B-9876118CAAEB}" destId="{4CF9EE89-50C6-462E-83F3-DA73EABC4BB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62542B0-8D6B-44EB-AFE5-3FA46360FD0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36F45A3-F412-4D72-BE22-0AB17C2F43F3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OPDS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E91B5A4D-6984-4CBF-AEE1-86A90B1B314C}" type="parTrans" cxnId="{07D1ADFF-C712-4401-AC1C-5B83C363676F}">
      <dgm:prSet/>
      <dgm:spPr/>
      <dgm:t>
        <a:bodyPr/>
        <a:lstStyle/>
        <a:p>
          <a:endParaRPr lang="en-US"/>
        </a:p>
      </dgm:t>
    </dgm:pt>
    <dgm:pt modelId="{10E40096-F332-497E-8417-2FED5E1FB1F4}" type="sibTrans" cxnId="{07D1ADFF-C712-4401-AC1C-5B83C363676F}">
      <dgm:prSet/>
      <dgm:spPr/>
      <dgm:t>
        <a:bodyPr/>
        <a:lstStyle/>
        <a:p>
          <a:endParaRPr lang="en-US"/>
        </a:p>
      </dgm:t>
    </dgm:pt>
    <dgm:pt modelId="{0C79C5BF-343F-4C57-9027-D315FB6CEB96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ER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BCFC80EF-55C3-4F20-86D3-2B5223E42DCE}" type="parTrans" cxnId="{03FEBE41-0EA5-40F6-A34F-F6B1D24A702D}">
      <dgm:prSet/>
      <dgm:spPr/>
      <dgm:t>
        <a:bodyPr/>
        <a:lstStyle/>
        <a:p>
          <a:endParaRPr lang="en-US"/>
        </a:p>
      </dgm:t>
    </dgm:pt>
    <dgm:pt modelId="{E2570479-379C-4EFF-A8C2-58DE74EA304B}" type="sibTrans" cxnId="{03FEBE41-0EA5-40F6-A34F-F6B1D24A702D}">
      <dgm:prSet/>
      <dgm:spPr/>
      <dgm:t>
        <a:bodyPr/>
        <a:lstStyle/>
        <a:p>
          <a:endParaRPr lang="en-US"/>
        </a:p>
      </dgm:t>
    </dgm:pt>
    <dgm:pt modelId="{9D61AFBE-F38C-4A5C-80F9-7926AED82D8B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SHORT STAY UNITS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F7E27821-6023-4037-B6B9-63211377B998}" type="parTrans" cxnId="{2148BDF4-B466-4836-BF28-73E3E689C570}">
      <dgm:prSet/>
      <dgm:spPr/>
      <dgm:t>
        <a:bodyPr/>
        <a:lstStyle/>
        <a:p>
          <a:endParaRPr lang="en-US"/>
        </a:p>
      </dgm:t>
    </dgm:pt>
    <dgm:pt modelId="{CFB69B7F-1873-4A46-83F1-F6D7112B9668}" type="sibTrans" cxnId="{2148BDF4-B466-4836-BF28-73E3E689C570}">
      <dgm:prSet/>
      <dgm:spPr/>
      <dgm:t>
        <a:bodyPr/>
        <a:lstStyle/>
        <a:p>
          <a:endParaRPr lang="en-US"/>
        </a:p>
      </dgm:t>
    </dgm:pt>
    <dgm:pt modelId="{490E7118-F31C-4BE8-8A38-90DFC1B5D8FD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NURSING SUPERVISIONS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F52D0FD7-E13E-4CC4-A013-6C04EBCE2E93}" type="parTrans" cxnId="{0334C721-EC07-4148-A7E8-44D87243F8F4}">
      <dgm:prSet/>
      <dgm:spPr/>
      <dgm:t>
        <a:bodyPr/>
        <a:lstStyle/>
        <a:p>
          <a:endParaRPr lang="en-US"/>
        </a:p>
      </dgm:t>
    </dgm:pt>
    <dgm:pt modelId="{E6AE76B6-9D8B-4350-8BB2-195ED51126E4}" type="sibTrans" cxnId="{0334C721-EC07-4148-A7E8-44D87243F8F4}">
      <dgm:prSet/>
      <dgm:spPr/>
      <dgm:t>
        <a:bodyPr/>
        <a:lstStyle/>
        <a:p>
          <a:endParaRPr lang="en-US"/>
        </a:p>
      </dgm:t>
    </dgm:pt>
    <dgm:pt modelId="{4D5BDD15-9C10-4FE1-8307-64F88F3629E7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ADEQUATE STAFF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DEAF3318-9E54-4F3A-9744-5C70E10E8FE4}" type="parTrans" cxnId="{12411376-132A-40F6-A441-7DA2956CF9F2}">
      <dgm:prSet/>
      <dgm:spPr/>
      <dgm:t>
        <a:bodyPr/>
        <a:lstStyle/>
        <a:p>
          <a:endParaRPr lang="en-US"/>
        </a:p>
      </dgm:t>
    </dgm:pt>
    <dgm:pt modelId="{E15215B8-0365-47B4-B77D-D0590C15CB70}" type="sibTrans" cxnId="{12411376-132A-40F6-A441-7DA2956CF9F2}">
      <dgm:prSet/>
      <dgm:spPr/>
      <dgm:t>
        <a:bodyPr/>
        <a:lstStyle/>
        <a:p>
          <a:endParaRPr lang="en-US"/>
        </a:p>
      </dgm:t>
    </dgm:pt>
    <dgm:pt modelId="{560C9682-BA21-4FB7-9CB0-82516F16615A}" type="pres">
      <dgm:prSet presAssocID="{462542B0-8D6B-44EB-AFE5-3FA46360FD0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B6AECE-14A3-4CD3-AA94-41BF62192434}" type="pres">
      <dgm:prSet presAssocID="{036F45A3-F412-4D72-BE22-0AB17C2F43F3}" presName="circ1" presStyleLbl="vennNode1" presStyleIdx="0" presStyleCnt="5"/>
      <dgm:spPr/>
    </dgm:pt>
    <dgm:pt modelId="{FDD810DD-2954-4094-A3F0-599C3C6472EA}" type="pres">
      <dgm:prSet presAssocID="{036F45A3-F412-4D72-BE22-0AB17C2F43F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FB5F24-7145-438A-BEB8-5CC491D62A15}" type="pres">
      <dgm:prSet presAssocID="{0C79C5BF-343F-4C57-9027-D315FB6CEB96}" presName="circ2" presStyleLbl="vennNode1" presStyleIdx="1" presStyleCnt="5"/>
      <dgm:spPr/>
    </dgm:pt>
    <dgm:pt modelId="{BCBD4630-2343-4CED-8947-D7A4EC0966AE}" type="pres">
      <dgm:prSet presAssocID="{0C79C5BF-343F-4C57-9027-D315FB6CEB9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4558C-F036-4A06-87AA-DD3FB95FFF92}" type="pres">
      <dgm:prSet presAssocID="{9D61AFBE-F38C-4A5C-80F9-7926AED82D8B}" presName="circ3" presStyleLbl="vennNode1" presStyleIdx="2" presStyleCnt="5"/>
      <dgm:spPr/>
    </dgm:pt>
    <dgm:pt modelId="{0104DA1A-B60E-4026-9BCA-7D23E20CFA7D}" type="pres">
      <dgm:prSet presAssocID="{9D61AFBE-F38C-4A5C-80F9-7926AED82D8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B18C4F-B674-4A18-B3E2-6242016CFD69}" type="pres">
      <dgm:prSet presAssocID="{490E7118-F31C-4BE8-8A38-90DFC1B5D8FD}" presName="circ4" presStyleLbl="vennNode1" presStyleIdx="3" presStyleCnt="5"/>
      <dgm:spPr/>
    </dgm:pt>
    <dgm:pt modelId="{F860C4EB-8127-4A5F-9433-6E8977FBE375}" type="pres">
      <dgm:prSet presAssocID="{490E7118-F31C-4BE8-8A38-90DFC1B5D8FD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9CEF44-194C-442E-A429-8EA618C0A25A}" type="pres">
      <dgm:prSet presAssocID="{4D5BDD15-9C10-4FE1-8307-64F88F3629E7}" presName="circ5" presStyleLbl="vennNode1" presStyleIdx="4" presStyleCnt="5"/>
      <dgm:spPr/>
    </dgm:pt>
    <dgm:pt modelId="{4E4FC28E-72A0-4CEF-9B8A-695BDD955ABE}" type="pres">
      <dgm:prSet presAssocID="{4D5BDD15-9C10-4FE1-8307-64F88F3629E7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668B1F-FBA7-42E4-9F30-8072706464D5}" type="presOf" srcId="{0C79C5BF-343F-4C57-9027-D315FB6CEB96}" destId="{BCBD4630-2343-4CED-8947-D7A4EC0966AE}" srcOrd="0" destOrd="0" presId="urn:microsoft.com/office/officeart/2005/8/layout/venn1"/>
    <dgm:cxn modelId="{2148BDF4-B466-4836-BF28-73E3E689C570}" srcId="{462542B0-8D6B-44EB-AFE5-3FA46360FD06}" destId="{9D61AFBE-F38C-4A5C-80F9-7926AED82D8B}" srcOrd="2" destOrd="0" parTransId="{F7E27821-6023-4037-B6B9-63211377B998}" sibTransId="{CFB69B7F-1873-4A46-83F1-F6D7112B9668}"/>
    <dgm:cxn modelId="{12411376-132A-40F6-A441-7DA2956CF9F2}" srcId="{462542B0-8D6B-44EB-AFE5-3FA46360FD06}" destId="{4D5BDD15-9C10-4FE1-8307-64F88F3629E7}" srcOrd="4" destOrd="0" parTransId="{DEAF3318-9E54-4F3A-9744-5C70E10E8FE4}" sibTransId="{E15215B8-0365-47B4-B77D-D0590C15CB70}"/>
    <dgm:cxn modelId="{11EC4F24-2C02-45B3-A232-8B40688BD19D}" type="presOf" srcId="{9D61AFBE-F38C-4A5C-80F9-7926AED82D8B}" destId="{0104DA1A-B60E-4026-9BCA-7D23E20CFA7D}" srcOrd="0" destOrd="0" presId="urn:microsoft.com/office/officeart/2005/8/layout/venn1"/>
    <dgm:cxn modelId="{CFB42E13-545D-4E6E-8754-7861A78926E0}" type="presOf" srcId="{462542B0-8D6B-44EB-AFE5-3FA46360FD06}" destId="{560C9682-BA21-4FB7-9CB0-82516F16615A}" srcOrd="0" destOrd="0" presId="urn:microsoft.com/office/officeart/2005/8/layout/venn1"/>
    <dgm:cxn modelId="{0334C721-EC07-4148-A7E8-44D87243F8F4}" srcId="{462542B0-8D6B-44EB-AFE5-3FA46360FD06}" destId="{490E7118-F31C-4BE8-8A38-90DFC1B5D8FD}" srcOrd="3" destOrd="0" parTransId="{F52D0FD7-E13E-4CC4-A013-6C04EBCE2E93}" sibTransId="{E6AE76B6-9D8B-4350-8BB2-195ED51126E4}"/>
    <dgm:cxn modelId="{930B768D-E57A-498A-BD98-21AC0D0B35B0}" type="presOf" srcId="{036F45A3-F412-4D72-BE22-0AB17C2F43F3}" destId="{FDD810DD-2954-4094-A3F0-599C3C6472EA}" srcOrd="0" destOrd="0" presId="urn:microsoft.com/office/officeart/2005/8/layout/venn1"/>
    <dgm:cxn modelId="{03FEBE41-0EA5-40F6-A34F-F6B1D24A702D}" srcId="{462542B0-8D6B-44EB-AFE5-3FA46360FD06}" destId="{0C79C5BF-343F-4C57-9027-D315FB6CEB96}" srcOrd="1" destOrd="0" parTransId="{BCFC80EF-55C3-4F20-86D3-2B5223E42DCE}" sibTransId="{E2570479-379C-4EFF-A8C2-58DE74EA304B}"/>
    <dgm:cxn modelId="{E82E7E40-029A-4013-8F14-C1FC6A678EF4}" type="presOf" srcId="{490E7118-F31C-4BE8-8A38-90DFC1B5D8FD}" destId="{F860C4EB-8127-4A5F-9433-6E8977FBE375}" srcOrd="0" destOrd="0" presId="urn:microsoft.com/office/officeart/2005/8/layout/venn1"/>
    <dgm:cxn modelId="{07D1ADFF-C712-4401-AC1C-5B83C363676F}" srcId="{462542B0-8D6B-44EB-AFE5-3FA46360FD06}" destId="{036F45A3-F412-4D72-BE22-0AB17C2F43F3}" srcOrd="0" destOrd="0" parTransId="{E91B5A4D-6984-4CBF-AEE1-86A90B1B314C}" sibTransId="{10E40096-F332-497E-8417-2FED5E1FB1F4}"/>
    <dgm:cxn modelId="{D939DEF8-009E-4022-BCA9-FBD910C3A19F}" type="presOf" srcId="{4D5BDD15-9C10-4FE1-8307-64F88F3629E7}" destId="{4E4FC28E-72A0-4CEF-9B8A-695BDD955ABE}" srcOrd="0" destOrd="0" presId="urn:microsoft.com/office/officeart/2005/8/layout/venn1"/>
    <dgm:cxn modelId="{6D28B41F-1FE6-4EEF-B11F-33B7DD81F173}" type="presParOf" srcId="{560C9682-BA21-4FB7-9CB0-82516F16615A}" destId="{0BB6AECE-14A3-4CD3-AA94-41BF62192434}" srcOrd="0" destOrd="0" presId="urn:microsoft.com/office/officeart/2005/8/layout/venn1"/>
    <dgm:cxn modelId="{98FC58AF-775E-4461-A2A8-AB69C6559356}" type="presParOf" srcId="{560C9682-BA21-4FB7-9CB0-82516F16615A}" destId="{FDD810DD-2954-4094-A3F0-599C3C6472EA}" srcOrd="1" destOrd="0" presId="urn:microsoft.com/office/officeart/2005/8/layout/venn1"/>
    <dgm:cxn modelId="{0BFF93D8-C8A8-47E7-9D42-22E2A3325645}" type="presParOf" srcId="{560C9682-BA21-4FB7-9CB0-82516F16615A}" destId="{DEFB5F24-7145-438A-BEB8-5CC491D62A15}" srcOrd="2" destOrd="0" presId="urn:microsoft.com/office/officeart/2005/8/layout/venn1"/>
    <dgm:cxn modelId="{39962208-424C-468A-96F3-06461F222188}" type="presParOf" srcId="{560C9682-BA21-4FB7-9CB0-82516F16615A}" destId="{BCBD4630-2343-4CED-8947-D7A4EC0966AE}" srcOrd="3" destOrd="0" presId="urn:microsoft.com/office/officeart/2005/8/layout/venn1"/>
    <dgm:cxn modelId="{CCCFFB32-2045-48B1-9624-8ADB511E2927}" type="presParOf" srcId="{560C9682-BA21-4FB7-9CB0-82516F16615A}" destId="{50B4558C-F036-4A06-87AA-DD3FB95FFF92}" srcOrd="4" destOrd="0" presId="urn:microsoft.com/office/officeart/2005/8/layout/venn1"/>
    <dgm:cxn modelId="{66524125-6126-40F0-BBC2-BD1E3A6D8B9A}" type="presParOf" srcId="{560C9682-BA21-4FB7-9CB0-82516F16615A}" destId="{0104DA1A-B60E-4026-9BCA-7D23E20CFA7D}" srcOrd="5" destOrd="0" presId="urn:microsoft.com/office/officeart/2005/8/layout/venn1"/>
    <dgm:cxn modelId="{69209FEB-5C42-4064-83D3-8401254BCE6B}" type="presParOf" srcId="{560C9682-BA21-4FB7-9CB0-82516F16615A}" destId="{5CB18C4F-B674-4A18-B3E2-6242016CFD69}" srcOrd="6" destOrd="0" presId="urn:microsoft.com/office/officeart/2005/8/layout/venn1"/>
    <dgm:cxn modelId="{2AAA024B-B6C8-48DD-AB19-341E31844603}" type="presParOf" srcId="{560C9682-BA21-4FB7-9CB0-82516F16615A}" destId="{F860C4EB-8127-4A5F-9433-6E8977FBE375}" srcOrd="7" destOrd="0" presId="urn:microsoft.com/office/officeart/2005/8/layout/venn1"/>
    <dgm:cxn modelId="{579E99DE-8E00-41D9-BB4C-509E17E18168}" type="presParOf" srcId="{560C9682-BA21-4FB7-9CB0-82516F16615A}" destId="{259CEF44-194C-442E-A429-8EA618C0A25A}" srcOrd="8" destOrd="0" presId="urn:microsoft.com/office/officeart/2005/8/layout/venn1"/>
    <dgm:cxn modelId="{BEA3BA5F-BCB0-46E7-A08B-B04993EEE83D}" type="presParOf" srcId="{560C9682-BA21-4FB7-9CB0-82516F16615A}" destId="{4E4FC28E-72A0-4CEF-9B8A-695BDD955ABE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C64A146-78EB-455C-87DA-66FF6682C4F8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6592F26-285A-4A8D-9937-0C404438C5A8}">
      <dgm:prSet/>
      <dgm:spPr/>
      <dgm:t>
        <a:bodyPr/>
        <a:lstStyle/>
        <a:p>
          <a:pPr rtl="0"/>
          <a:r>
            <a:rPr lang="en-US" dirty="0" smtClean="0"/>
            <a:t>WATCH</a:t>
          </a:r>
          <a:endParaRPr lang="en-US" dirty="0"/>
        </a:p>
      </dgm:t>
    </dgm:pt>
    <dgm:pt modelId="{A15FE69A-E719-4156-95F3-0CE2030608D8}" type="parTrans" cxnId="{CE555A32-BF80-4388-AB34-F6DF68A9731B}">
      <dgm:prSet/>
      <dgm:spPr/>
      <dgm:t>
        <a:bodyPr/>
        <a:lstStyle/>
        <a:p>
          <a:endParaRPr lang="en-US"/>
        </a:p>
      </dgm:t>
    </dgm:pt>
    <dgm:pt modelId="{263A5921-387A-4A3A-9BB9-490675EC4051}" type="sibTrans" cxnId="{CE555A32-BF80-4388-AB34-F6DF68A9731B}">
      <dgm:prSet/>
      <dgm:spPr/>
      <dgm:t>
        <a:bodyPr/>
        <a:lstStyle/>
        <a:p>
          <a:endParaRPr lang="en-US"/>
        </a:p>
      </dgm:t>
    </dgm:pt>
    <dgm:pt modelId="{2B043555-E28B-4D17-9D7E-F366E30E1F27}">
      <dgm:prSet/>
      <dgm:spPr/>
      <dgm:t>
        <a:bodyPr/>
        <a:lstStyle/>
        <a:p>
          <a:pPr rtl="0"/>
          <a:r>
            <a:rPr lang="en-US" dirty="0" smtClean="0"/>
            <a:t>COUTCH</a:t>
          </a:r>
          <a:endParaRPr lang="en-US" dirty="0"/>
        </a:p>
      </dgm:t>
    </dgm:pt>
    <dgm:pt modelId="{13FCA8B2-B789-4846-9649-E813D14AA16D}" type="parTrans" cxnId="{1274728F-4957-4F43-BE44-012DBEE9BDE7}">
      <dgm:prSet/>
      <dgm:spPr/>
      <dgm:t>
        <a:bodyPr/>
        <a:lstStyle/>
        <a:p>
          <a:endParaRPr lang="en-US"/>
        </a:p>
      </dgm:t>
    </dgm:pt>
    <dgm:pt modelId="{8BE00568-B449-40EC-9C32-096AC31FB202}" type="sibTrans" cxnId="{1274728F-4957-4F43-BE44-012DBEE9BDE7}">
      <dgm:prSet/>
      <dgm:spPr/>
      <dgm:t>
        <a:bodyPr/>
        <a:lstStyle/>
        <a:p>
          <a:endParaRPr lang="en-US"/>
        </a:p>
      </dgm:t>
    </dgm:pt>
    <dgm:pt modelId="{EA3E6EEC-AC60-4903-994E-B68F27C20129}">
      <dgm:prSet/>
      <dgm:spPr/>
      <dgm:t>
        <a:bodyPr/>
        <a:lstStyle/>
        <a:p>
          <a:pPr rtl="0"/>
          <a:r>
            <a:rPr lang="en-US" dirty="0" smtClean="0"/>
            <a:t>REPORT</a:t>
          </a:r>
          <a:endParaRPr lang="en-US" dirty="0"/>
        </a:p>
      </dgm:t>
    </dgm:pt>
    <dgm:pt modelId="{29CD55B9-EB3F-4BEC-8357-580064317668}" type="parTrans" cxnId="{DD77BBDF-5DC4-4C9B-9D92-601DFA590766}">
      <dgm:prSet/>
      <dgm:spPr/>
      <dgm:t>
        <a:bodyPr/>
        <a:lstStyle/>
        <a:p>
          <a:endParaRPr lang="en-US"/>
        </a:p>
      </dgm:t>
    </dgm:pt>
    <dgm:pt modelId="{F6E10D2C-CC73-4446-BB04-37E4EA429430}" type="sibTrans" cxnId="{DD77BBDF-5DC4-4C9B-9D92-601DFA590766}">
      <dgm:prSet/>
      <dgm:spPr/>
      <dgm:t>
        <a:bodyPr/>
        <a:lstStyle/>
        <a:p>
          <a:endParaRPr lang="en-US"/>
        </a:p>
      </dgm:t>
    </dgm:pt>
    <dgm:pt modelId="{FADA475B-C2AA-492B-AF8C-2BEA9433BE0E}" type="pres">
      <dgm:prSet presAssocID="{BC64A146-78EB-455C-87DA-66FF6682C4F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5C7E15-43D6-4D7C-A5C7-51AE7D026C1B}" type="pres">
      <dgm:prSet presAssocID="{96592F26-285A-4A8D-9937-0C404438C5A8}" presName="composite" presStyleCnt="0"/>
      <dgm:spPr/>
    </dgm:pt>
    <dgm:pt modelId="{EED00637-B724-4258-97F7-0AA63DFEF9DF}" type="pres">
      <dgm:prSet presAssocID="{96592F26-285A-4A8D-9937-0C404438C5A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95B47B-2234-4535-8631-661DB5351994}" type="pres">
      <dgm:prSet presAssocID="{96592F26-285A-4A8D-9937-0C404438C5A8}" presName="desTx" presStyleLbl="alignAccFollowNode1" presStyleIdx="0" presStyleCnt="3">
        <dgm:presLayoutVars>
          <dgm:bulletEnabled val="1"/>
        </dgm:presLayoutVars>
      </dgm:prSet>
      <dgm:spPr/>
    </dgm:pt>
    <dgm:pt modelId="{AE5CEC1F-79C0-4C13-B4CF-7F35BAB49C11}" type="pres">
      <dgm:prSet presAssocID="{263A5921-387A-4A3A-9BB9-490675EC4051}" presName="space" presStyleCnt="0"/>
      <dgm:spPr/>
    </dgm:pt>
    <dgm:pt modelId="{9D5F540A-F77F-4A09-AFB8-89AD7A4D217B}" type="pres">
      <dgm:prSet presAssocID="{2B043555-E28B-4D17-9D7E-F366E30E1F27}" presName="composite" presStyleCnt="0"/>
      <dgm:spPr/>
    </dgm:pt>
    <dgm:pt modelId="{DBCB6B3E-6E4C-4D7F-8A0C-38571B1D2DD5}" type="pres">
      <dgm:prSet presAssocID="{2B043555-E28B-4D17-9D7E-F366E30E1F2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0997E-F5AD-4CBA-B8C7-93C7BAA355F6}" type="pres">
      <dgm:prSet presAssocID="{2B043555-E28B-4D17-9D7E-F366E30E1F27}" presName="desTx" presStyleLbl="alignAccFollowNode1" presStyleIdx="1" presStyleCnt="3">
        <dgm:presLayoutVars>
          <dgm:bulletEnabled val="1"/>
        </dgm:presLayoutVars>
      </dgm:prSet>
      <dgm:spPr/>
    </dgm:pt>
    <dgm:pt modelId="{E00E3199-5988-4008-AB26-1BE7ADCABDB8}" type="pres">
      <dgm:prSet presAssocID="{8BE00568-B449-40EC-9C32-096AC31FB202}" presName="space" presStyleCnt="0"/>
      <dgm:spPr/>
    </dgm:pt>
    <dgm:pt modelId="{0BAC2812-0059-4A4D-A859-2D495CA5E095}" type="pres">
      <dgm:prSet presAssocID="{EA3E6EEC-AC60-4903-994E-B68F27C20129}" presName="composite" presStyleCnt="0"/>
      <dgm:spPr/>
    </dgm:pt>
    <dgm:pt modelId="{703C3530-78F4-443F-87EB-2D1CF3707A3E}" type="pres">
      <dgm:prSet presAssocID="{EA3E6EEC-AC60-4903-994E-B68F27C2012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A92C3A-0368-4A84-A734-EE42925EE9D1}" type="pres">
      <dgm:prSet presAssocID="{EA3E6EEC-AC60-4903-994E-B68F27C2012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E555A32-BF80-4388-AB34-F6DF68A9731B}" srcId="{BC64A146-78EB-455C-87DA-66FF6682C4F8}" destId="{96592F26-285A-4A8D-9937-0C404438C5A8}" srcOrd="0" destOrd="0" parTransId="{A15FE69A-E719-4156-95F3-0CE2030608D8}" sibTransId="{263A5921-387A-4A3A-9BB9-490675EC4051}"/>
    <dgm:cxn modelId="{DD77BBDF-5DC4-4C9B-9D92-601DFA590766}" srcId="{BC64A146-78EB-455C-87DA-66FF6682C4F8}" destId="{EA3E6EEC-AC60-4903-994E-B68F27C20129}" srcOrd="2" destOrd="0" parTransId="{29CD55B9-EB3F-4BEC-8357-580064317668}" sibTransId="{F6E10D2C-CC73-4446-BB04-37E4EA429430}"/>
    <dgm:cxn modelId="{F68C667C-3FD0-4D36-8C87-56950AF780E3}" type="presOf" srcId="{2B043555-E28B-4D17-9D7E-F366E30E1F27}" destId="{DBCB6B3E-6E4C-4D7F-8A0C-38571B1D2DD5}" srcOrd="0" destOrd="0" presId="urn:microsoft.com/office/officeart/2005/8/layout/hList1"/>
    <dgm:cxn modelId="{1274728F-4957-4F43-BE44-012DBEE9BDE7}" srcId="{BC64A146-78EB-455C-87DA-66FF6682C4F8}" destId="{2B043555-E28B-4D17-9D7E-F366E30E1F27}" srcOrd="1" destOrd="0" parTransId="{13FCA8B2-B789-4846-9649-E813D14AA16D}" sibTransId="{8BE00568-B449-40EC-9C32-096AC31FB202}"/>
    <dgm:cxn modelId="{75C5FC36-76AD-4809-B27A-D9692A07395E}" type="presOf" srcId="{BC64A146-78EB-455C-87DA-66FF6682C4F8}" destId="{FADA475B-C2AA-492B-AF8C-2BEA9433BE0E}" srcOrd="0" destOrd="0" presId="urn:microsoft.com/office/officeart/2005/8/layout/hList1"/>
    <dgm:cxn modelId="{303308EE-B6FE-4E94-B9BF-D5465ADD4DB7}" type="presOf" srcId="{96592F26-285A-4A8D-9937-0C404438C5A8}" destId="{EED00637-B724-4258-97F7-0AA63DFEF9DF}" srcOrd="0" destOrd="0" presId="urn:microsoft.com/office/officeart/2005/8/layout/hList1"/>
    <dgm:cxn modelId="{D500774B-B9AF-4F5B-AFD7-659D7614A6F9}" type="presOf" srcId="{EA3E6EEC-AC60-4903-994E-B68F27C20129}" destId="{703C3530-78F4-443F-87EB-2D1CF3707A3E}" srcOrd="0" destOrd="0" presId="urn:microsoft.com/office/officeart/2005/8/layout/hList1"/>
    <dgm:cxn modelId="{683F932A-BFE2-4B2D-8BE2-E6C9207D98F1}" type="presParOf" srcId="{FADA475B-C2AA-492B-AF8C-2BEA9433BE0E}" destId="{EF5C7E15-43D6-4D7C-A5C7-51AE7D026C1B}" srcOrd="0" destOrd="0" presId="urn:microsoft.com/office/officeart/2005/8/layout/hList1"/>
    <dgm:cxn modelId="{967E75F7-CC37-4BB1-9768-5AC9CDD37886}" type="presParOf" srcId="{EF5C7E15-43D6-4D7C-A5C7-51AE7D026C1B}" destId="{EED00637-B724-4258-97F7-0AA63DFEF9DF}" srcOrd="0" destOrd="0" presId="urn:microsoft.com/office/officeart/2005/8/layout/hList1"/>
    <dgm:cxn modelId="{3192438A-2FD8-427B-A254-255BB7257AF7}" type="presParOf" srcId="{EF5C7E15-43D6-4D7C-A5C7-51AE7D026C1B}" destId="{C695B47B-2234-4535-8631-661DB5351994}" srcOrd="1" destOrd="0" presId="urn:microsoft.com/office/officeart/2005/8/layout/hList1"/>
    <dgm:cxn modelId="{41F8A6F5-44E3-46E3-925F-B24EA2B97415}" type="presParOf" srcId="{FADA475B-C2AA-492B-AF8C-2BEA9433BE0E}" destId="{AE5CEC1F-79C0-4C13-B4CF-7F35BAB49C11}" srcOrd="1" destOrd="0" presId="urn:microsoft.com/office/officeart/2005/8/layout/hList1"/>
    <dgm:cxn modelId="{F1A8AA8B-23A2-48F8-BE5A-A5A77D2F48EA}" type="presParOf" srcId="{FADA475B-C2AA-492B-AF8C-2BEA9433BE0E}" destId="{9D5F540A-F77F-4A09-AFB8-89AD7A4D217B}" srcOrd="2" destOrd="0" presId="urn:microsoft.com/office/officeart/2005/8/layout/hList1"/>
    <dgm:cxn modelId="{D39CF501-F09C-4816-86BB-9FC85E4E3627}" type="presParOf" srcId="{9D5F540A-F77F-4A09-AFB8-89AD7A4D217B}" destId="{DBCB6B3E-6E4C-4D7F-8A0C-38571B1D2DD5}" srcOrd="0" destOrd="0" presId="urn:microsoft.com/office/officeart/2005/8/layout/hList1"/>
    <dgm:cxn modelId="{09ADC010-BB0C-4473-A93F-2924AAE944A5}" type="presParOf" srcId="{9D5F540A-F77F-4A09-AFB8-89AD7A4D217B}" destId="{AC50997E-F5AD-4CBA-B8C7-93C7BAA355F6}" srcOrd="1" destOrd="0" presId="urn:microsoft.com/office/officeart/2005/8/layout/hList1"/>
    <dgm:cxn modelId="{A18F14C4-35FC-4F3F-884E-66FAF549C843}" type="presParOf" srcId="{FADA475B-C2AA-492B-AF8C-2BEA9433BE0E}" destId="{E00E3199-5988-4008-AB26-1BE7ADCABDB8}" srcOrd="3" destOrd="0" presId="urn:microsoft.com/office/officeart/2005/8/layout/hList1"/>
    <dgm:cxn modelId="{89A39512-2EB9-4908-93E2-73A49D531857}" type="presParOf" srcId="{FADA475B-C2AA-492B-AF8C-2BEA9433BE0E}" destId="{0BAC2812-0059-4A4D-A859-2D495CA5E095}" srcOrd="4" destOrd="0" presId="urn:microsoft.com/office/officeart/2005/8/layout/hList1"/>
    <dgm:cxn modelId="{31F2916A-C312-4ADE-A10D-939BCD51BD3C}" type="presParOf" srcId="{0BAC2812-0059-4A4D-A859-2D495CA5E095}" destId="{703C3530-78F4-443F-87EB-2D1CF3707A3E}" srcOrd="0" destOrd="0" presId="urn:microsoft.com/office/officeart/2005/8/layout/hList1"/>
    <dgm:cxn modelId="{51C35527-C590-4B3E-A28F-2EBDE61DB943}" type="presParOf" srcId="{0BAC2812-0059-4A4D-A859-2D495CA5E095}" destId="{18A92C3A-0368-4A84-A734-EE42925EE9D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F0B8E44-5541-409A-B3D5-A40E3584BED3}" type="doc">
      <dgm:prSet loTypeId="urn:microsoft.com/office/officeart/2005/8/layout/target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06579B8-20D4-4CC2-830E-439111B5A9F3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JUSTIFIED REQUISITION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104946E5-3FEA-4C94-BD7E-F10BC58AFEFA}" type="parTrans" cxnId="{D500D485-01B5-49ED-B1C4-71C67ECAD29F}">
      <dgm:prSet/>
      <dgm:spPr/>
      <dgm:t>
        <a:bodyPr/>
        <a:lstStyle/>
        <a:p>
          <a:endParaRPr lang="en-US"/>
        </a:p>
      </dgm:t>
    </dgm:pt>
    <dgm:pt modelId="{DDE0C4DB-1924-48CF-854D-7B335EC0F62E}" type="sibTrans" cxnId="{D500D485-01B5-49ED-B1C4-71C67ECAD29F}">
      <dgm:prSet/>
      <dgm:spPr/>
      <dgm:t>
        <a:bodyPr/>
        <a:lstStyle/>
        <a:p>
          <a:endParaRPr lang="en-US"/>
        </a:p>
      </dgm:t>
    </dgm:pt>
    <dgm:pt modelId="{5C1DA2B6-79E7-4C50-A1B6-16FA50A384D5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SECURE RESULTS DISPATCH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A8997923-E2E6-48C5-8769-643D401D0CB4}" type="parTrans" cxnId="{F2060F62-A47C-4236-8957-46FDB5E18D56}">
      <dgm:prSet/>
      <dgm:spPr/>
      <dgm:t>
        <a:bodyPr/>
        <a:lstStyle/>
        <a:p>
          <a:endParaRPr lang="en-US"/>
        </a:p>
      </dgm:t>
    </dgm:pt>
    <dgm:pt modelId="{405981BD-12C8-4462-A37B-CB6E9572FE48}" type="sibTrans" cxnId="{F2060F62-A47C-4236-8957-46FDB5E18D56}">
      <dgm:prSet/>
      <dgm:spPr/>
      <dgm:t>
        <a:bodyPr/>
        <a:lstStyle/>
        <a:p>
          <a:endParaRPr lang="en-US"/>
        </a:p>
      </dgm:t>
    </dgm:pt>
    <dgm:pt modelId="{D5F0C97E-C9CE-4058-899C-5B270666833D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DESSEMINATE ABNORMAL RESULTS PROMPTLY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2E5E8D27-84F4-4DA8-AF2B-069FFDF21B02}" type="parTrans" cxnId="{26952DDA-D640-452F-8F41-46E687AB0901}">
      <dgm:prSet/>
      <dgm:spPr/>
      <dgm:t>
        <a:bodyPr/>
        <a:lstStyle/>
        <a:p>
          <a:endParaRPr lang="en-US"/>
        </a:p>
      </dgm:t>
    </dgm:pt>
    <dgm:pt modelId="{92997291-2440-43F9-BB05-C849697B0DED}" type="sibTrans" cxnId="{26952DDA-D640-452F-8F41-46E687AB0901}">
      <dgm:prSet/>
      <dgm:spPr/>
      <dgm:t>
        <a:bodyPr/>
        <a:lstStyle/>
        <a:p>
          <a:endParaRPr lang="en-US"/>
        </a:p>
      </dgm:t>
    </dgm:pt>
    <dgm:pt modelId="{63415A4F-9990-43E4-A40E-3FA4A4EAE4EA}">
      <dgm:prSet/>
      <dgm:spPr/>
      <dgm:t>
        <a:bodyPr/>
        <a:lstStyle/>
        <a:p>
          <a:pPr rtl="0"/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GUIDELINES  COMPLIANT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E4557084-6DB9-4097-8748-3CFC5246A01C}" type="sibTrans" cxnId="{A5770CA0-344E-4BFA-AF69-4DC8D11C0B3D}">
      <dgm:prSet/>
      <dgm:spPr/>
      <dgm:t>
        <a:bodyPr/>
        <a:lstStyle/>
        <a:p>
          <a:endParaRPr lang="en-US"/>
        </a:p>
      </dgm:t>
    </dgm:pt>
    <dgm:pt modelId="{6E47F1FD-ECC8-4065-8566-B1D42BF3613B}" type="parTrans" cxnId="{A5770CA0-344E-4BFA-AF69-4DC8D11C0B3D}">
      <dgm:prSet/>
      <dgm:spPr/>
      <dgm:t>
        <a:bodyPr/>
        <a:lstStyle/>
        <a:p>
          <a:endParaRPr lang="en-US"/>
        </a:p>
      </dgm:t>
    </dgm:pt>
    <dgm:pt modelId="{26D8EEE9-0052-4D57-A6CB-5FCE6A015376}" type="pres">
      <dgm:prSet presAssocID="{DF0B8E44-5541-409A-B3D5-A40E3584BED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5442B0-57F2-4A91-8C4D-005CCF5498A8}" type="pres">
      <dgm:prSet presAssocID="{F06579B8-20D4-4CC2-830E-439111B5A9F3}" presName="circle1" presStyleLbl="node1" presStyleIdx="0" presStyleCnt="4"/>
      <dgm:spPr/>
    </dgm:pt>
    <dgm:pt modelId="{A64374F0-B717-4ACC-927C-98AE7CD52890}" type="pres">
      <dgm:prSet presAssocID="{F06579B8-20D4-4CC2-830E-439111B5A9F3}" presName="space" presStyleCnt="0"/>
      <dgm:spPr/>
    </dgm:pt>
    <dgm:pt modelId="{BD9D701D-350F-4D03-B5F2-10001E47039C}" type="pres">
      <dgm:prSet presAssocID="{F06579B8-20D4-4CC2-830E-439111B5A9F3}" presName="rect1" presStyleLbl="alignAcc1" presStyleIdx="0" presStyleCnt="4"/>
      <dgm:spPr/>
      <dgm:t>
        <a:bodyPr/>
        <a:lstStyle/>
        <a:p>
          <a:endParaRPr lang="en-US"/>
        </a:p>
      </dgm:t>
    </dgm:pt>
    <dgm:pt modelId="{370A8C9A-8B4B-4795-9268-6C1B74379057}" type="pres">
      <dgm:prSet presAssocID="{63415A4F-9990-43E4-A40E-3FA4A4EAE4EA}" presName="vertSpace2" presStyleLbl="node1" presStyleIdx="0" presStyleCnt="4"/>
      <dgm:spPr/>
    </dgm:pt>
    <dgm:pt modelId="{0E5A9C88-0360-4B35-ACB1-AD132DE81A63}" type="pres">
      <dgm:prSet presAssocID="{63415A4F-9990-43E4-A40E-3FA4A4EAE4EA}" presName="circle2" presStyleLbl="node1" presStyleIdx="1" presStyleCnt="4"/>
      <dgm:spPr/>
    </dgm:pt>
    <dgm:pt modelId="{D31044C0-B876-4F02-8B93-7443F6A1DBEB}" type="pres">
      <dgm:prSet presAssocID="{63415A4F-9990-43E4-A40E-3FA4A4EAE4EA}" presName="rect2" presStyleLbl="alignAcc1" presStyleIdx="1" presStyleCnt="4"/>
      <dgm:spPr/>
      <dgm:t>
        <a:bodyPr/>
        <a:lstStyle/>
        <a:p>
          <a:endParaRPr lang="en-US"/>
        </a:p>
      </dgm:t>
    </dgm:pt>
    <dgm:pt modelId="{78398043-91CC-44E4-B563-01902E4A53C9}" type="pres">
      <dgm:prSet presAssocID="{5C1DA2B6-79E7-4C50-A1B6-16FA50A384D5}" presName="vertSpace3" presStyleLbl="node1" presStyleIdx="1" presStyleCnt="4"/>
      <dgm:spPr/>
    </dgm:pt>
    <dgm:pt modelId="{AA0ECBE0-C019-43A5-A92F-AA7F6C244E3A}" type="pres">
      <dgm:prSet presAssocID="{5C1DA2B6-79E7-4C50-A1B6-16FA50A384D5}" presName="circle3" presStyleLbl="node1" presStyleIdx="2" presStyleCnt="4"/>
      <dgm:spPr/>
    </dgm:pt>
    <dgm:pt modelId="{ECABA2F7-E4AD-4AFD-AB28-AC8B4596ABD4}" type="pres">
      <dgm:prSet presAssocID="{5C1DA2B6-79E7-4C50-A1B6-16FA50A384D5}" presName="rect3" presStyleLbl="alignAcc1" presStyleIdx="2" presStyleCnt="4"/>
      <dgm:spPr/>
      <dgm:t>
        <a:bodyPr/>
        <a:lstStyle/>
        <a:p>
          <a:endParaRPr lang="en-US"/>
        </a:p>
      </dgm:t>
    </dgm:pt>
    <dgm:pt modelId="{083D7E48-2EE8-49CA-82B1-4F6DF36E44B7}" type="pres">
      <dgm:prSet presAssocID="{D5F0C97E-C9CE-4058-899C-5B270666833D}" presName="vertSpace4" presStyleLbl="node1" presStyleIdx="2" presStyleCnt="4"/>
      <dgm:spPr/>
    </dgm:pt>
    <dgm:pt modelId="{73F204B0-61B2-497F-BB5E-3411DBA0C39A}" type="pres">
      <dgm:prSet presAssocID="{D5F0C97E-C9CE-4058-899C-5B270666833D}" presName="circle4" presStyleLbl="node1" presStyleIdx="3" presStyleCnt="4"/>
      <dgm:spPr/>
    </dgm:pt>
    <dgm:pt modelId="{0BDE5E08-7A1B-4194-BA0E-951A17C64505}" type="pres">
      <dgm:prSet presAssocID="{D5F0C97E-C9CE-4058-899C-5B270666833D}" presName="rect4" presStyleLbl="alignAcc1" presStyleIdx="3" presStyleCnt="4"/>
      <dgm:spPr/>
      <dgm:t>
        <a:bodyPr/>
        <a:lstStyle/>
        <a:p>
          <a:endParaRPr lang="en-US"/>
        </a:p>
      </dgm:t>
    </dgm:pt>
    <dgm:pt modelId="{38575A37-943E-4F90-83DA-DB37C6BEA009}" type="pres">
      <dgm:prSet presAssocID="{F06579B8-20D4-4CC2-830E-439111B5A9F3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22908F-8AF6-4A30-8576-E46A28F40340}" type="pres">
      <dgm:prSet presAssocID="{63415A4F-9990-43E4-A40E-3FA4A4EAE4EA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4BBFC8-8696-4035-B103-F2B49AA5714E}" type="pres">
      <dgm:prSet presAssocID="{5C1DA2B6-79E7-4C50-A1B6-16FA50A384D5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905841-4BF6-4210-B8EF-B03C5AEEAF14}" type="pres">
      <dgm:prSet presAssocID="{D5F0C97E-C9CE-4058-899C-5B270666833D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E38B5F-0C60-43B9-847D-35AD028B9C8A}" type="presOf" srcId="{F06579B8-20D4-4CC2-830E-439111B5A9F3}" destId="{BD9D701D-350F-4D03-B5F2-10001E47039C}" srcOrd="0" destOrd="0" presId="urn:microsoft.com/office/officeart/2005/8/layout/target3"/>
    <dgm:cxn modelId="{D500D485-01B5-49ED-B1C4-71C67ECAD29F}" srcId="{DF0B8E44-5541-409A-B3D5-A40E3584BED3}" destId="{F06579B8-20D4-4CC2-830E-439111B5A9F3}" srcOrd="0" destOrd="0" parTransId="{104946E5-3FEA-4C94-BD7E-F10BC58AFEFA}" sibTransId="{DDE0C4DB-1924-48CF-854D-7B335EC0F62E}"/>
    <dgm:cxn modelId="{F2060F62-A47C-4236-8957-46FDB5E18D56}" srcId="{DF0B8E44-5541-409A-B3D5-A40E3584BED3}" destId="{5C1DA2B6-79E7-4C50-A1B6-16FA50A384D5}" srcOrd="2" destOrd="0" parTransId="{A8997923-E2E6-48C5-8769-643D401D0CB4}" sibTransId="{405981BD-12C8-4462-A37B-CB6E9572FE48}"/>
    <dgm:cxn modelId="{5CBC3BE3-FFC6-47EC-84B1-B945017474DA}" type="presOf" srcId="{D5F0C97E-C9CE-4058-899C-5B270666833D}" destId="{0BDE5E08-7A1B-4194-BA0E-951A17C64505}" srcOrd="0" destOrd="0" presId="urn:microsoft.com/office/officeart/2005/8/layout/target3"/>
    <dgm:cxn modelId="{CBD75D57-F0AE-488F-993D-608531860C8A}" type="presOf" srcId="{5C1DA2B6-79E7-4C50-A1B6-16FA50A384D5}" destId="{4A4BBFC8-8696-4035-B103-F2B49AA5714E}" srcOrd="1" destOrd="0" presId="urn:microsoft.com/office/officeart/2005/8/layout/target3"/>
    <dgm:cxn modelId="{A5770CA0-344E-4BFA-AF69-4DC8D11C0B3D}" srcId="{DF0B8E44-5541-409A-B3D5-A40E3584BED3}" destId="{63415A4F-9990-43E4-A40E-3FA4A4EAE4EA}" srcOrd="1" destOrd="0" parTransId="{6E47F1FD-ECC8-4065-8566-B1D42BF3613B}" sibTransId="{E4557084-6DB9-4097-8748-3CFC5246A01C}"/>
    <dgm:cxn modelId="{26952DDA-D640-452F-8F41-46E687AB0901}" srcId="{DF0B8E44-5541-409A-B3D5-A40E3584BED3}" destId="{D5F0C97E-C9CE-4058-899C-5B270666833D}" srcOrd="3" destOrd="0" parTransId="{2E5E8D27-84F4-4DA8-AF2B-069FFDF21B02}" sibTransId="{92997291-2440-43F9-BB05-C849697B0DED}"/>
    <dgm:cxn modelId="{318D9748-CDD8-43A9-BA7A-270D6F4497C0}" type="presOf" srcId="{DF0B8E44-5541-409A-B3D5-A40E3584BED3}" destId="{26D8EEE9-0052-4D57-A6CB-5FCE6A015376}" srcOrd="0" destOrd="0" presId="urn:microsoft.com/office/officeart/2005/8/layout/target3"/>
    <dgm:cxn modelId="{1E220F60-9F7A-42F5-A134-09659805AE13}" type="presOf" srcId="{D5F0C97E-C9CE-4058-899C-5B270666833D}" destId="{76905841-4BF6-4210-B8EF-B03C5AEEAF14}" srcOrd="1" destOrd="0" presId="urn:microsoft.com/office/officeart/2005/8/layout/target3"/>
    <dgm:cxn modelId="{8ED17A79-4819-49C8-B861-EBDD169A3919}" type="presOf" srcId="{63415A4F-9990-43E4-A40E-3FA4A4EAE4EA}" destId="{D31044C0-B876-4F02-8B93-7443F6A1DBEB}" srcOrd="0" destOrd="0" presId="urn:microsoft.com/office/officeart/2005/8/layout/target3"/>
    <dgm:cxn modelId="{6BFDDCDD-ABD3-461D-980A-568837CA2B94}" type="presOf" srcId="{5C1DA2B6-79E7-4C50-A1B6-16FA50A384D5}" destId="{ECABA2F7-E4AD-4AFD-AB28-AC8B4596ABD4}" srcOrd="0" destOrd="0" presId="urn:microsoft.com/office/officeart/2005/8/layout/target3"/>
    <dgm:cxn modelId="{1E77B975-8AA4-4868-814E-AF84DDA9AA1F}" type="presOf" srcId="{63415A4F-9990-43E4-A40E-3FA4A4EAE4EA}" destId="{F522908F-8AF6-4A30-8576-E46A28F40340}" srcOrd="1" destOrd="0" presId="urn:microsoft.com/office/officeart/2005/8/layout/target3"/>
    <dgm:cxn modelId="{F95023AA-B317-4CD9-8050-5B6969749504}" type="presOf" srcId="{F06579B8-20D4-4CC2-830E-439111B5A9F3}" destId="{38575A37-943E-4F90-83DA-DB37C6BEA009}" srcOrd="1" destOrd="0" presId="urn:microsoft.com/office/officeart/2005/8/layout/target3"/>
    <dgm:cxn modelId="{5AC4B5F3-43C8-48D2-9A54-413DCCADB731}" type="presParOf" srcId="{26D8EEE9-0052-4D57-A6CB-5FCE6A015376}" destId="{165442B0-57F2-4A91-8C4D-005CCF5498A8}" srcOrd="0" destOrd="0" presId="urn:microsoft.com/office/officeart/2005/8/layout/target3"/>
    <dgm:cxn modelId="{D7F6E303-E9B7-4BEA-951F-94AA93DC66AC}" type="presParOf" srcId="{26D8EEE9-0052-4D57-A6CB-5FCE6A015376}" destId="{A64374F0-B717-4ACC-927C-98AE7CD52890}" srcOrd="1" destOrd="0" presId="urn:microsoft.com/office/officeart/2005/8/layout/target3"/>
    <dgm:cxn modelId="{E95D8B8A-19E0-4B30-9F59-C60FBC6A8907}" type="presParOf" srcId="{26D8EEE9-0052-4D57-A6CB-5FCE6A015376}" destId="{BD9D701D-350F-4D03-B5F2-10001E47039C}" srcOrd="2" destOrd="0" presId="urn:microsoft.com/office/officeart/2005/8/layout/target3"/>
    <dgm:cxn modelId="{D86B9838-6F07-419F-944A-E560DD35EEA5}" type="presParOf" srcId="{26D8EEE9-0052-4D57-A6CB-5FCE6A015376}" destId="{370A8C9A-8B4B-4795-9268-6C1B74379057}" srcOrd="3" destOrd="0" presId="urn:microsoft.com/office/officeart/2005/8/layout/target3"/>
    <dgm:cxn modelId="{9D304E4E-CC3D-4681-A149-EC6F0EB14321}" type="presParOf" srcId="{26D8EEE9-0052-4D57-A6CB-5FCE6A015376}" destId="{0E5A9C88-0360-4B35-ACB1-AD132DE81A63}" srcOrd="4" destOrd="0" presId="urn:microsoft.com/office/officeart/2005/8/layout/target3"/>
    <dgm:cxn modelId="{B1C3AA6A-8379-42B9-878C-0E72B83D017C}" type="presParOf" srcId="{26D8EEE9-0052-4D57-A6CB-5FCE6A015376}" destId="{D31044C0-B876-4F02-8B93-7443F6A1DBEB}" srcOrd="5" destOrd="0" presId="urn:microsoft.com/office/officeart/2005/8/layout/target3"/>
    <dgm:cxn modelId="{DBACA974-B563-4E07-87C2-77CB9FD188CC}" type="presParOf" srcId="{26D8EEE9-0052-4D57-A6CB-5FCE6A015376}" destId="{78398043-91CC-44E4-B563-01902E4A53C9}" srcOrd="6" destOrd="0" presId="urn:microsoft.com/office/officeart/2005/8/layout/target3"/>
    <dgm:cxn modelId="{544363FD-FD73-46D2-A3D4-69ADF0EF292D}" type="presParOf" srcId="{26D8EEE9-0052-4D57-A6CB-5FCE6A015376}" destId="{AA0ECBE0-C019-43A5-A92F-AA7F6C244E3A}" srcOrd="7" destOrd="0" presId="urn:microsoft.com/office/officeart/2005/8/layout/target3"/>
    <dgm:cxn modelId="{6E5D3A50-346F-4672-AF6D-C4373A55E1E2}" type="presParOf" srcId="{26D8EEE9-0052-4D57-A6CB-5FCE6A015376}" destId="{ECABA2F7-E4AD-4AFD-AB28-AC8B4596ABD4}" srcOrd="8" destOrd="0" presId="urn:microsoft.com/office/officeart/2005/8/layout/target3"/>
    <dgm:cxn modelId="{A95D9FBC-8BB9-4227-A2F4-D87ADB21BAE7}" type="presParOf" srcId="{26D8EEE9-0052-4D57-A6CB-5FCE6A015376}" destId="{083D7E48-2EE8-49CA-82B1-4F6DF36E44B7}" srcOrd="9" destOrd="0" presId="urn:microsoft.com/office/officeart/2005/8/layout/target3"/>
    <dgm:cxn modelId="{31905FC2-E807-4A18-A27C-5432C0E4D928}" type="presParOf" srcId="{26D8EEE9-0052-4D57-A6CB-5FCE6A015376}" destId="{73F204B0-61B2-497F-BB5E-3411DBA0C39A}" srcOrd="10" destOrd="0" presId="urn:microsoft.com/office/officeart/2005/8/layout/target3"/>
    <dgm:cxn modelId="{0819F365-A3B5-476C-A32D-A8C19C8E768C}" type="presParOf" srcId="{26D8EEE9-0052-4D57-A6CB-5FCE6A015376}" destId="{0BDE5E08-7A1B-4194-BA0E-951A17C64505}" srcOrd="11" destOrd="0" presId="urn:microsoft.com/office/officeart/2005/8/layout/target3"/>
    <dgm:cxn modelId="{4EC91CA9-284F-4E68-8C31-FBDCA3EEFEB2}" type="presParOf" srcId="{26D8EEE9-0052-4D57-A6CB-5FCE6A015376}" destId="{38575A37-943E-4F90-83DA-DB37C6BEA009}" srcOrd="12" destOrd="0" presId="urn:microsoft.com/office/officeart/2005/8/layout/target3"/>
    <dgm:cxn modelId="{AFE8A4EE-080F-4858-856C-E750D09DFBF3}" type="presParOf" srcId="{26D8EEE9-0052-4D57-A6CB-5FCE6A015376}" destId="{F522908F-8AF6-4A30-8576-E46A28F40340}" srcOrd="13" destOrd="0" presId="urn:microsoft.com/office/officeart/2005/8/layout/target3"/>
    <dgm:cxn modelId="{97DEBA01-7ED4-4DD9-A8AD-68168DECA471}" type="presParOf" srcId="{26D8EEE9-0052-4D57-A6CB-5FCE6A015376}" destId="{4A4BBFC8-8696-4035-B103-F2B49AA5714E}" srcOrd="14" destOrd="0" presId="urn:microsoft.com/office/officeart/2005/8/layout/target3"/>
    <dgm:cxn modelId="{3CA9B101-EAAC-4763-B3BE-4CC0A7B869C3}" type="presParOf" srcId="{26D8EEE9-0052-4D57-A6CB-5FCE6A015376}" destId="{76905841-4BF6-4210-B8EF-B03C5AEEAF14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B82B63-6BF3-4C68-88D6-3784FAF1FA45}">
      <dsp:nvSpPr>
        <dsp:cNvPr id="0" name=""/>
        <dsp:cNvSpPr/>
      </dsp:nvSpPr>
      <dsp:spPr>
        <a:xfrm rot="16200000">
          <a:off x="-956010" y="957014"/>
          <a:ext cx="4525963" cy="2611933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Reduce inappropriate admission </a:t>
          </a:r>
          <a:endParaRPr lang="en-US" sz="30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 rot="16200000">
        <a:off x="-956010" y="957014"/>
        <a:ext cx="4525963" cy="2611933"/>
      </dsp:txXfrm>
    </dsp:sp>
    <dsp:sp modelId="{BA84AEDA-5FEC-4C2D-AF53-F579028D195A}">
      <dsp:nvSpPr>
        <dsp:cNvPr id="0" name=""/>
        <dsp:cNvSpPr/>
      </dsp:nvSpPr>
      <dsp:spPr>
        <a:xfrm rot="16200000">
          <a:off x="1851818" y="957014"/>
          <a:ext cx="4525963" cy="2611933"/>
        </a:xfrm>
        <a:prstGeom prst="flowChartManualOperation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Reduce inappropriate days of services</a:t>
          </a:r>
          <a:endParaRPr lang="en-US" sz="30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 rot="16200000">
        <a:off x="1851818" y="957014"/>
        <a:ext cx="4525963" cy="2611933"/>
      </dsp:txXfrm>
    </dsp:sp>
    <dsp:sp modelId="{6D31D3E5-E525-4503-8C43-BA4FE0C86D1C}">
      <dsp:nvSpPr>
        <dsp:cNvPr id="0" name=""/>
        <dsp:cNvSpPr/>
      </dsp:nvSpPr>
      <dsp:spPr>
        <a:xfrm rot="16200000">
          <a:off x="4659647" y="957014"/>
          <a:ext cx="4525963" cy="2611933"/>
        </a:xfrm>
        <a:prstGeom prst="flowChartManualOperati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Standard services as in guidelines </a:t>
          </a:r>
          <a:endParaRPr lang="en-US" sz="30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 rot="16200000">
        <a:off x="4659647" y="957014"/>
        <a:ext cx="4525963" cy="261193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6A5490-82DC-43BC-8C24-3232BAAC9AA8}">
      <dsp:nvSpPr>
        <dsp:cNvPr id="0" name=""/>
        <dsp:cNvSpPr/>
      </dsp:nvSpPr>
      <dsp:spPr>
        <a:xfrm>
          <a:off x="1004" y="1283506"/>
          <a:ext cx="1958950" cy="1958950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7808" tIns="29210" rIns="107808" bIns="2921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OPDs</a:t>
          </a:r>
          <a:endParaRPr lang="en-US" sz="2300" b="1" kern="1200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1004" y="1283506"/>
        <a:ext cx="1958950" cy="1958950"/>
      </dsp:txXfrm>
    </dsp:sp>
    <dsp:sp modelId="{554081A5-1ED1-48F4-A3FA-409075BEAEA6}">
      <dsp:nvSpPr>
        <dsp:cNvPr id="0" name=""/>
        <dsp:cNvSpPr/>
      </dsp:nvSpPr>
      <dsp:spPr>
        <a:xfrm>
          <a:off x="1568164" y="1283506"/>
          <a:ext cx="1958950" cy="1958950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7808" tIns="29210" rIns="107808" bIns="2921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ED</a:t>
          </a:r>
          <a:endParaRPr lang="en-US" sz="2300" b="1" kern="1200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1568164" y="1283506"/>
        <a:ext cx="1958950" cy="1958950"/>
      </dsp:txXfrm>
    </dsp:sp>
    <dsp:sp modelId="{EB2EACA5-E16F-478C-AD2E-6FC421479780}">
      <dsp:nvSpPr>
        <dsp:cNvPr id="0" name=""/>
        <dsp:cNvSpPr/>
      </dsp:nvSpPr>
      <dsp:spPr>
        <a:xfrm>
          <a:off x="3135324" y="1283506"/>
          <a:ext cx="1958950" cy="1958950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7808" tIns="29210" rIns="107808" bIns="2921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Short stay units</a:t>
          </a:r>
          <a:endParaRPr lang="en-US" sz="2300" b="1" kern="1200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3135324" y="1283506"/>
        <a:ext cx="1958950" cy="1958950"/>
      </dsp:txXfrm>
    </dsp:sp>
    <dsp:sp modelId="{60674084-405D-4EF0-AB87-7AC5EB1D7590}">
      <dsp:nvSpPr>
        <dsp:cNvPr id="0" name=""/>
        <dsp:cNvSpPr/>
      </dsp:nvSpPr>
      <dsp:spPr>
        <a:xfrm>
          <a:off x="4702485" y="1283506"/>
          <a:ext cx="1958950" cy="1958950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7808" tIns="29210" rIns="107808" bIns="2921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Privileges for seniors ion site</a:t>
          </a:r>
          <a:endParaRPr lang="en-US" sz="2300" b="1" kern="1200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4702485" y="1283506"/>
        <a:ext cx="1958950" cy="1958950"/>
      </dsp:txXfrm>
    </dsp:sp>
    <dsp:sp modelId="{3C220EF5-8E27-4F4B-8D2C-B7F8416BFAC7}">
      <dsp:nvSpPr>
        <dsp:cNvPr id="0" name=""/>
        <dsp:cNvSpPr/>
      </dsp:nvSpPr>
      <dsp:spPr>
        <a:xfrm>
          <a:off x="6269645" y="1283506"/>
          <a:ext cx="1958950" cy="1958950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07808" tIns="29210" rIns="107808" bIns="2921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cap="none" spc="0" smtClean="0">
              <a:ln w="18000"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Privileges for senior off site </a:t>
          </a:r>
          <a:endParaRPr lang="en-US" sz="2300" b="1" kern="1200" cap="none" spc="0" dirty="0">
            <a:ln w="18000">
              <a:prstDash val="solid"/>
              <a:miter lim="800000"/>
            </a:ln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6269645" y="1283506"/>
        <a:ext cx="1958950" cy="195895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5CF7B7-C575-424F-8AC2-3A879AE867C6}">
      <dsp:nvSpPr>
        <dsp:cNvPr id="0" name=""/>
        <dsp:cNvSpPr/>
      </dsp:nvSpPr>
      <dsp:spPr>
        <a:xfrm>
          <a:off x="0" y="0"/>
          <a:ext cx="6336792" cy="81467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Consider discharge on day 2</a:t>
          </a:r>
          <a:endParaRPr lang="en-US" sz="3200" kern="1200" dirty="0"/>
        </a:p>
      </dsp:txBody>
      <dsp:txXfrm>
        <a:off x="0" y="0"/>
        <a:ext cx="5410101" cy="814673"/>
      </dsp:txXfrm>
    </dsp:sp>
    <dsp:sp modelId="{7A7D7D2A-928D-44D0-8C16-D3439D7D1069}">
      <dsp:nvSpPr>
        <dsp:cNvPr id="0" name=""/>
        <dsp:cNvSpPr/>
      </dsp:nvSpPr>
      <dsp:spPr>
        <a:xfrm>
          <a:off x="473202" y="927822"/>
          <a:ext cx="6336792" cy="81467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cap="all" baseline="0" dirty="0" smtClean="0"/>
            <a:t>Operate on day 1</a:t>
          </a:r>
          <a:endParaRPr lang="en-US" sz="3200" kern="1200" cap="all" baseline="0" dirty="0"/>
        </a:p>
      </dsp:txBody>
      <dsp:txXfrm>
        <a:off x="473202" y="927822"/>
        <a:ext cx="5334052" cy="814673"/>
      </dsp:txXfrm>
    </dsp:sp>
    <dsp:sp modelId="{335C1634-BD00-4E79-8CFF-E963A285A25F}">
      <dsp:nvSpPr>
        <dsp:cNvPr id="0" name=""/>
        <dsp:cNvSpPr/>
      </dsp:nvSpPr>
      <dsp:spPr>
        <a:xfrm>
          <a:off x="946404" y="1855644"/>
          <a:ext cx="6336792" cy="81467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CONSIDER SAME DAY SURGER</a:t>
          </a:r>
          <a:endParaRPr lang="en-US" sz="3200" kern="1200" dirty="0"/>
        </a:p>
      </dsp:txBody>
      <dsp:txXfrm>
        <a:off x="946404" y="1855644"/>
        <a:ext cx="5334052" cy="814673"/>
      </dsp:txXfrm>
    </dsp:sp>
    <dsp:sp modelId="{865FE3F8-89A3-4CA9-9D08-954C415F56C7}">
      <dsp:nvSpPr>
        <dsp:cNvPr id="0" name=""/>
        <dsp:cNvSpPr/>
      </dsp:nvSpPr>
      <dsp:spPr>
        <a:xfrm>
          <a:off x="1419605" y="2783467"/>
          <a:ext cx="6336792" cy="81467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Discharge on weekends</a:t>
          </a:r>
          <a:endParaRPr lang="en-US" sz="3200" kern="1200" cap="all" baseline="0" dirty="0"/>
        </a:p>
      </dsp:txBody>
      <dsp:txXfrm>
        <a:off x="1419605" y="2783467"/>
        <a:ext cx="5334052" cy="814673"/>
      </dsp:txXfrm>
    </dsp:sp>
    <dsp:sp modelId="{B61EFD58-0DA7-46D4-A39D-38E86FDDE9A4}">
      <dsp:nvSpPr>
        <dsp:cNvPr id="0" name=""/>
        <dsp:cNvSpPr/>
      </dsp:nvSpPr>
      <dsp:spPr>
        <a:xfrm>
          <a:off x="1892808" y="3711289"/>
          <a:ext cx="6336792" cy="81467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Discharge on vacations</a:t>
          </a:r>
          <a:endParaRPr lang="en-US" sz="3200" kern="1200" dirty="0"/>
        </a:p>
      </dsp:txBody>
      <dsp:txXfrm>
        <a:off x="1892808" y="3711289"/>
        <a:ext cx="5334052" cy="814673"/>
      </dsp:txXfrm>
    </dsp:sp>
    <dsp:sp modelId="{F5083575-F900-467F-9D17-AC4139548008}">
      <dsp:nvSpPr>
        <dsp:cNvPr id="0" name=""/>
        <dsp:cNvSpPr/>
      </dsp:nvSpPr>
      <dsp:spPr>
        <a:xfrm>
          <a:off x="5807254" y="595164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807254" y="595164"/>
        <a:ext cx="529537" cy="529537"/>
      </dsp:txXfrm>
    </dsp:sp>
    <dsp:sp modelId="{57FEEA14-720D-443F-A2B6-CF44855F16DE}">
      <dsp:nvSpPr>
        <dsp:cNvPr id="0" name=""/>
        <dsp:cNvSpPr/>
      </dsp:nvSpPr>
      <dsp:spPr>
        <a:xfrm>
          <a:off x="6280456" y="1522986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6280456" y="1522986"/>
        <a:ext cx="529537" cy="529537"/>
      </dsp:txXfrm>
    </dsp:sp>
    <dsp:sp modelId="{F8FC6B11-A901-4721-9F4C-0BD1BA1061B9}">
      <dsp:nvSpPr>
        <dsp:cNvPr id="0" name=""/>
        <dsp:cNvSpPr/>
      </dsp:nvSpPr>
      <dsp:spPr>
        <a:xfrm>
          <a:off x="6753658" y="2437231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6753658" y="2437231"/>
        <a:ext cx="529537" cy="529537"/>
      </dsp:txXfrm>
    </dsp:sp>
    <dsp:sp modelId="{935BA70B-E205-47D5-BC8D-ADDF193829AE}">
      <dsp:nvSpPr>
        <dsp:cNvPr id="0" name=""/>
        <dsp:cNvSpPr/>
      </dsp:nvSpPr>
      <dsp:spPr>
        <a:xfrm>
          <a:off x="7226860" y="3374105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7226860" y="3374105"/>
        <a:ext cx="529537" cy="52953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778E42-AEEF-4877-BD9F-65F59C4ADA88}">
      <dsp:nvSpPr>
        <dsp:cNvPr id="0" name=""/>
        <dsp:cNvSpPr/>
      </dsp:nvSpPr>
      <dsp:spPr>
        <a:xfrm>
          <a:off x="0" y="36561"/>
          <a:ext cx="8229600" cy="5036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Adhere to protocols</a:t>
          </a:r>
          <a:endParaRPr lang="en-US" sz="2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36561"/>
        <a:ext cx="8229600" cy="503685"/>
      </dsp:txXfrm>
    </dsp:sp>
    <dsp:sp modelId="{C1D1A55D-7AD3-4161-8845-FBB74CAA55CE}">
      <dsp:nvSpPr>
        <dsp:cNvPr id="0" name=""/>
        <dsp:cNvSpPr/>
      </dsp:nvSpPr>
      <dsp:spPr>
        <a:xfrm>
          <a:off x="0" y="600726"/>
          <a:ext cx="8229600" cy="5036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Adhere to lab work guidelines</a:t>
          </a:r>
          <a:endParaRPr lang="en-US" sz="2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600726"/>
        <a:ext cx="8229600" cy="503685"/>
      </dsp:txXfrm>
    </dsp:sp>
    <dsp:sp modelId="{2744BC68-CDAC-4B34-B537-6F1B290AB6AA}">
      <dsp:nvSpPr>
        <dsp:cNvPr id="0" name=""/>
        <dsp:cNvSpPr/>
      </dsp:nvSpPr>
      <dsp:spPr>
        <a:xfrm>
          <a:off x="0" y="1164891"/>
          <a:ext cx="8229600" cy="5036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Adhere to imaging guidelines</a:t>
          </a:r>
          <a:endParaRPr lang="en-US" sz="2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1164891"/>
        <a:ext cx="8229600" cy="503685"/>
      </dsp:txXfrm>
    </dsp:sp>
    <dsp:sp modelId="{2A3A3C82-54E7-4568-B1CC-3E5ABE4530E1}">
      <dsp:nvSpPr>
        <dsp:cNvPr id="0" name=""/>
        <dsp:cNvSpPr/>
      </dsp:nvSpPr>
      <dsp:spPr>
        <a:xfrm>
          <a:off x="0" y="1729056"/>
          <a:ext cx="8229600" cy="5036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adhere to unit dose system</a:t>
          </a:r>
          <a:endParaRPr lang="en-US" sz="2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1729056"/>
        <a:ext cx="8229600" cy="503685"/>
      </dsp:txXfrm>
    </dsp:sp>
    <dsp:sp modelId="{77C9F810-FA5D-44CA-AED7-7701C4B972AE}">
      <dsp:nvSpPr>
        <dsp:cNvPr id="0" name=""/>
        <dsp:cNvSpPr/>
      </dsp:nvSpPr>
      <dsp:spPr>
        <a:xfrm>
          <a:off x="0" y="2293221"/>
          <a:ext cx="8229600" cy="5036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Fill in the file and medication Kardex</a:t>
          </a:r>
          <a:endParaRPr lang="en-US" sz="2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2293221"/>
        <a:ext cx="8229600" cy="503685"/>
      </dsp:txXfrm>
    </dsp:sp>
    <dsp:sp modelId="{17BF4B46-D0D1-4255-85F2-F5591C7FF8AF}">
      <dsp:nvSpPr>
        <dsp:cNvPr id="0" name=""/>
        <dsp:cNvSpPr/>
      </dsp:nvSpPr>
      <dsp:spPr>
        <a:xfrm>
          <a:off x="0" y="2857386"/>
          <a:ext cx="8229600" cy="5036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Less trainees</a:t>
          </a:r>
          <a:endParaRPr lang="en-US" sz="2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2857386"/>
        <a:ext cx="8229600" cy="503685"/>
      </dsp:txXfrm>
    </dsp:sp>
    <dsp:sp modelId="{064D27F8-CA6A-4969-AE18-0E087AC8324D}">
      <dsp:nvSpPr>
        <dsp:cNvPr id="0" name=""/>
        <dsp:cNvSpPr/>
      </dsp:nvSpPr>
      <dsp:spPr>
        <a:xfrm>
          <a:off x="0" y="3421551"/>
          <a:ext cx="8229600" cy="5036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Less assignment for trainees</a:t>
          </a:r>
          <a:endParaRPr lang="en-US" sz="2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3421551"/>
        <a:ext cx="8229600" cy="503685"/>
      </dsp:txXfrm>
    </dsp:sp>
    <dsp:sp modelId="{A08C18BF-A49F-4B81-AA12-9C0D4A23C2C9}">
      <dsp:nvSpPr>
        <dsp:cNvPr id="0" name=""/>
        <dsp:cNvSpPr/>
      </dsp:nvSpPr>
      <dsp:spPr>
        <a:xfrm>
          <a:off x="0" y="3985716"/>
          <a:ext cx="8229600" cy="5036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Let trainees work under supervision</a:t>
          </a:r>
          <a:endParaRPr lang="en-US" sz="2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3985716"/>
        <a:ext cx="8229600" cy="50368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25C479-289F-4789-8288-A5158CBE7A25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7F8269-1918-4827-8A7A-3F0648C79450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ctr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ED</a:t>
          </a:r>
          <a:endParaRPr lang="en-US" sz="62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62981" y="0"/>
        <a:ext cx="2983309" cy="1357791"/>
      </dsp:txXfrm>
    </dsp:sp>
    <dsp:sp modelId="{355A55CF-F4C5-404A-877F-A388D2B7EF7D}">
      <dsp:nvSpPr>
        <dsp:cNvPr id="0" name=""/>
        <dsp:cNvSpPr/>
      </dsp:nvSpPr>
      <dsp:spPr>
        <a:xfrm>
          <a:off x="792044" y="1357791"/>
          <a:ext cx="2941873" cy="2941873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48332F-E290-462D-82C0-83C75E7773D4}">
      <dsp:nvSpPr>
        <dsp:cNvPr id="0" name=""/>
        <dsp:cNvSpPr/>
      </dsp:nvSpPr>
      <dsp:spPr>
        <a:xfrm>
          <a:off x="2262981" y="1357791"/>
          <a:ext cx="5966618" cy="2941873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ctr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OPD</a:t>
          </a:r>
          <a:endParaRPr lang="en-US" sz="62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62981" y="1357791"/>
        <a:ext cx="2983309" cy="1357787"/>
      </dsp:txXfrm>
    </dsp:sp>
    <dsp:sp modelId="{C5D8F30F-E3D3-4AF5-9005-E4D236A00D1F}">
      <dsp:nvSpPr>
        <dsp:cNvPr id="0" name=""/>
        <dsp:cNvSpPr/>
      </dsp:nvSpPr>
      <dsp:spPr>
        <a:xfrm>
          <a:off x="1584087" y="2715579"/>
          <a:ext cx="1357787" cy="1357787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B49AF-CC3B-4D81-831F-1AA43D9DA500}">
      <dsp:nvSpPr>
        <dsp:cNvPr id="0" name=""/>
        <dsp:cNvSpPr/>
      </dsp:nvSpPr>
      <dsp:spPr>
        <a:xfrm>
          <a:off x="2262981" y="2715579"/>
          <a:ext cx="5966618" cy="135778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ctr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ICUS</a:t>
          </a:r>
          <a:endParaRPr lang="en-US" sz="62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ysClr val="windowText" lastClr="00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62981" y="2715579"/>
        <a:ext cx="2983309" cy="1357787"/>
      </dsp:txXfrm>
    </dsp:sp>
    <dsp:sp modelId="{D2BF3640-E192-41C1-9D61-E1A703667A0E}">
      <dsp:nvSpPr>
        <dsp:cNvPr id="0" name=""/>
        <dsp:cNvSpPr/>
      </dsp:nvSpPr>
      <dsp:spPr>
        <a:xfrm>
          <a:off x="5246290" y="0"/>
          <a:ext cx="2983309" cy="135779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TRIAGE</a:t>
          </a:r>
          <a:endParaRPr lang="en-US" sz="2800" kern="1200" dirty="0"/>
        </a:p>
      </dsp:txBody>
      <dsp:txXfrm>
        <a:off x="5246290" y="0"/>
        <a:ext cx="2983309" cy="1357791"/>
      </dsp:txXfrm>
    </dsp:sp>
    <dsp:sp modelId="{AC9668CE-74F2-42C3-B089-023101A744BD}">
      <dsp:nvSpPr>
        <dsp:cNvPr id="0" name=""/>
        <dsp:cNvSpPr/>
      </dsp:nvSpPr>
      <dsp:spPr>
        <a:xfrm>
          <a:off x="5246290" y="1357791"/>
          <a:ext cx="2983309" cy="13577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SCREENING </a:t>
          </a:r>
          <a:endParaRPr lang="en-US" sz="22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FEEDBACK</a:t>
          </a:r>
          <a:endParaRPr lang="en-US" sz="2200" kern="1200" dirty="0"/>
        </a:p>
      </dsp:txBody>
      <dsp:txXfrm>
        <a:off x="5246290" y="1357791"/>
        <a:ext cx="2983309" cy="1357787"/>
      </dsp:txXfrm>
    </dsp:sp>
    <dsp:sp modelId="{B2C8A3CC-722B-4440-A46C-76054497C184}">
      <dsp:nvSpPr>
        <dsp:cNvPr id="0" name=""/>
        <dsp:cNvSpPr/>
      </dsp:nvSpPr>
      <dsp:spPr>
        <a:xfrm>
          <a:off x="5246290" y="2715579"/>
          <a:ext cx="2983309" cy="13577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ADMISSION CRITERIA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DISCHARGE CRITERIA</a:t>
          </a:r>
          <a:endParaRPr lang="en-US" sz="2000" kern="1200" dirty="0"/>
        </a:p>
      </dsp:txBody>
      <dsp:txXfrm>
        <a:off x="5246290" y="2715579"/>
        <a:ext cx="2983309" cy="135778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8B32EC-A98B-42CD-9D49-DE1B67958E89}">
      <dsp:nvSpPr>
        <dsp:cNvPr id="0" name=""/>
        <dsp:cNvSpPr/>
      </dsp:nvSpPr>
      <dsp:spPr>
        <a:xfrm>
          <a:off x="3587390" y="1567"/>
          <a:ext cx="1054819" cy="105481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Hospital manager</a:t>
          </a:r>
          <a:endParaRPr lang="en-US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587390" y="1567"/>
        <a:ext cx="1054819" cy="1054819"/>
      </dsp:txXfrm>
    </dsp:sp>
    <dsp:sp modelId="{F262D221-205E-4297-8FB9-FE45B04469EB}">
      <dsp:nvSpPr>
        <dsp:cNvPr id="0" name=""/>
        <dsp:cNvSpPr/>
      </dsp:nvSpPr>
      <dsp:spPr>
        <a:xfrm rot="1542857">
          <a:off x="4680828" y="690978"/>
          <a:ext cx="279989" cy="3560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542857">
        <a:off x="4680828" y="690978"/>
        <a:ext cx="279989" cy="356001"/>
      </dsp:txXfrm>
    </dsp:sp>
    <dsp:sp modelId="{81EDA796-5AF8-455C-98A1-A962E5766A42}">
      <dsp:nvSpPr>
        <dsp:cNvPr id="0" name=""/>
        <dsp:cNvSpPr/>
      </dsp:nvSpPr>
      <dsp:spPr>
        <a:xfrm>
          <a:off x="5013714" y="688449"/>
          <a:ext cx="1054819" cy="105481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Medical director</a:t>
          </a:r>
          <a:endParaRPr lang="en-US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5013714" y="688449"/>
        <a:ext cx="1054819" cy="1054819"/>
      </dsp:txXfrm>
    </dsp:sp>
    <dsp:sp modelId="{AD5FE842-589D-403A-A306-143689198E75}">
      <dsp:nvSpPr>
        <dsp:cNvPr id="0" name=""/>
        <dsp:cNvSpPr/>
      </dsp:nvSpPr>
      <dsp:spPr>
        <a:xfrm rot="4628571">
          <a:off x="5575503" y="1801837"/>
          <a:ext cx="279989" cy="3560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4628571">
        <a:off x="5575503" y="1801837"/>
        <a:ext cx="279989" cy="356001"/>
      </dsp:txXfrm>
    </dsp:sp>
    <dsp:sp modelId="{265095FE-1F6C-4777-A001-2848E175303F}">
      <dsp:nvSpPr>
        <dsp:cNvPr id="0" name=""/>
        <dsp:cNvSpPr/>
      </dsp:nvSpPr>
      <dsp:spPr>
        <a:xfrm>
          <a:off x="5365988" y="2231858"/>
          <a:ext cx="1054819" cy="105481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Nursing director</a:t>
          </a:r>
          <a:endParaRPr lang="en-US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5365988" y="2231858"/>
        <a:ext cx="1054819" cy="1054819"/>
      </dsp:txXfrm>
    </dsp:sp>
    <dsp:sp modelId="{85F01587-88F5-45EA-B3DB-81EC07457727}">
      <dsp:nvSpPr>
        <dsp:cNvPr id="0" name=""/>
        <dsp:cNvSpPr/>
      </dsp:nvSpPr>
      <dsp:spPr>
        <a:xfrm rot="7714286">
          <a:off x="5264820" y="3193930"/>
          <a:ext cx="279989" cy="3560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7714286">
        <a:off x="5264820" y="3193930"/>
        <a:ext cx="279989" cy="356001"/>
      </dsp:txXfrm>
    </dsp:sp>
    <dsp:sp modelId="{8CBACBD9-7907-4C80-B4F2-B57058C8A6C1}">
      <dsp:nvSpPr>
        <dsp:cNvPr id="0" name=""/>
        <dsp:cNvSpPr/>
      </dsp:nvSpPr>
      <dsp:spPr>
        <a:xfrm>
          <a:off x="4378940" y="3469576"/>
          <a:ext cx="1054819" cy="105481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Lab chief</a:t>
          </a:r>
          <a:endParaRPr lang="en-US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4378940" y="3469576"/>
        <a:ext cx="1054819" cy="1054819"/>
      </dsp:txXfrm>
    </dsp:sp>
    <dsp:sp modelId="{9D78FA85-B287-4A3F-8349-E75348831B83}">
      <dsp:nvSpPr>
        <dsp:cNvPr id="0" name=""/>
        <dsp:cNvSpPr/>
      </dsp:nvSpPr>
      <dsp:spPr>
        <a:xfrm rot="10800000">
          <a:off x="3982729" y="3818985"/>
          <a:ext cx="279989" cy="3560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3982729" y="3818985"/>
        <a:ext cx="279989" cy="356001"/>
      </dsp:txXfrm>
    </dsp:sp>
    <dsp:sp modelId="{F0483C73-75FF-4749-AE16-8465F7FCD6DE}">
      <dsp:nvSpPr>
        <dsp:cNvPr id="0" name=""/>
        <dsp:cNvSpPr/>
      </dsp:nvSpPr>
      <dsp:spPr>
        <a:xfrm>
          <a:off x="2795839" y="3469576"/>
          <a:ext cx="1054819" cy="105481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Radiology chief</a:t>
          </a:r>
          <a:endParaRPr lang="en-US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2795839" y="3469576"/>
        <a:ext cx="1054819" cy="1054819"/>
      </dsp:txXfrm>
    </dsp:sp>
    <dsp:sp modelId="{3F8925E9-6AC8-44A4-B290-1868611E1264}">
      <dsp:nvSpPr>
        <dsp:cNvPr id="0" name=""/>
        <dsp:cNvSpPr/>
      </dsp:nvSpPr>
      <dsp:spPr>
        <a:xfrm rot="13885714">
          <a:off x="2694672" y="3206321"/>
          <a:ext cx="279989" cy="3560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3885714">
        <a:off x="2694672" y="3206321"/>
        <a:ext cx="279989" cy="356001"/>
      </dsp:txXfrm>
    </dsp:sp>
    <dsp:sp modelId="{098DBA0D-4532-472E-95CC-F4DBE271AA79}">
      <dsp:nvSpPr>
        <dsp:cNvPr id="0" name=""/>
        <dsp:cNvSpPr/>
      </dsp:nvSpPr>
      <dsp:spPr>
        <a:xfrm>
          <a:off x="1808792" y="2231858"/>
          <a:ext cx="1054819" cy="105481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Pharmacy chief</a:t>
          </a:r>
          <a:endParaRPr lang="en-US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808792" y="2231858"/>
        <a:ext cx="1054819" cy="1054819"/>
      </dsp:txXfrm>
    </dsp:sp>
    <dsp:sp modelId="{504BF81E-2B2B-41C7-8D00-379AA1D78BB0}">
      <dsp:nvSpPr>
        <dsp:cNvPr id="0" name=""/>
        <dsp:cNvSpPr/>
      </dsp:nvSpPr>
      <dsp:spPr>
        <a:xfrm rot="16971429">
          <a:off x="2370580" y="1817288"/>
          <a:ext cx="279989" cy="3560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6971429">
        <a:off x="2370580" y="1817288"/>
        <a:ext cx="279989" cy="356001"/>
      </dsp:txXfrm>
    </dsp:sp>
    <dsp:sp modelId="{5D0C39AD-2DC1-4F67-A3E9-B839DD96D0DA}">
      <dsp:nvSpPr>
        <dsp:cNvPr id="0" name=""/>
        <dsp:cNvSpPr/>
      </dsp:nvSpPr>
      <dsp:spPr>
        <a:xfrm>
          <a:off x="2161065" y="688449"/>
          <a:ext cx="1054819" cy="105481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HEADS OF DEPTS</a:t>
          </a:r>
          <a:endParaRPr lang="en-US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2161065" y="688449"/>
        <a:ext cx="1054819" cy="1054819"/>
      </dsp:txXfrm>
    </dsp:sp>
    <dsp:sp modelId="{1482695A-7062-4D4C-97B0-00E36670981D}">
      <dsp:nvSpPr>
        <dsp:cNvPr id="0" name=""/>
        <dsp:cNvSpPr/>
      </dsp:nvSpPr>
      <dsp:spPr>
        <a:xfrm rot="20057143">
          <a:off x="3254503" y="697855"/>
          <a:ext cx="279989" cy="3560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20057143">
        <a:off x="3254503" y="697855"/>
        <a:ext cx="279989" cy="356001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7A359D-E365-4608-95D2-E89499B845BF}">
      <dsp:nvSpPr>
        <dsp:cNvPr id="0" name=""/>
        <dsp:cNvSpPr/>
      </dsp:nvSpPr>
      <dsp:spPr>
        <a:xfrm rot="16200000">
          <a:off x="-1614769" y="1618034"/>
          <a:ext cx="4525963" cy="1289893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Hospital statistics</a:t>
          </a:r>
          <a:endParaRPr lang="en-US" sz="20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6200000">
        <a:off x="-1614769" y="1618034"/>
        <a:ext cx="4525963" cy="1289893"/>
      </dsp:txXfrm>
    </dsp:sp>
    <dsp:sp modelId="{DF145C27-4E3E-48D4-B0BE-12A7FA5EBB19}">
      <dsp:nvSpPr>
        <dsp:cNvPr id="0" name=""/>
        <dsp:cNvSpPr/>
      </dsp:nvSpPr>
      <dsp:spPr>
        <a:xfrm rot="16200000">
          <a:off x="-228134" y="1618034"/>
          <a:ext cx="4525963" cy="1289893"/>
        </a:xfrm>
        <a:prstGeom prst="flowChartManualOperation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Medical records</a:t>
          </a:r>
          <a:endParaRPr lang="en-US" sz="2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6200000">
        <a:off x="-228134" y="1618034"/>
        <a:ext cx="4525963" cy="1289893"/>
      </dsp:txXfrm>
    </dsp:sp>
    <dsp:sp modelId="{54253640-7255-4919-98D4-2E3425D6CFAD}">
      <dsp:nvSpPr>
        <dsp:cNvPr id="0" name=""/>
        <dsp:cNvSpPr/>
      </dsp:nvSpPr>
      <dsp:spPr>
        <a:xfrm rot="16200000">
          <a:off x="1158500" y="1618034"/>
          <a:ext cx="4525963" cy="1289893"/>
        </a:xfrm>
        <a:prstGeom prst="flowChartManualOperation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Duty roster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6200000">
        <a:off x="1158500" y="1618034"/>
        <a:ext cx="4525963" cy="1289893"/>
      </dsp:txXfrm>
    </dsp:sp>
    <dsp:sp modelId="{5B4808D7-7591-4D0B-B19E-070CF185F424}">
      <dsp:nvSpPr>
        <dsp:cNvPr id="0" name=""/>
        <dsp:cNvSpPr/>
      </dsp:nvSpPr>
      <dsp:spPr>
        <a:xfrm rot="16200000">
          <a:off x="2545136" y="1618034"/>
          <a:ext cx="4525963" cy="1289893"/>
        </a:xfrm>
        <a:prstGeom prst="flowChartManualOperation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Direct observation</a:t>
          </a:r>
          <a:endParaRPr lang="en-US" sz="16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6200000">
        <a:off x="2545136" y="1618034"/>
        <a:ext cx="4525963" cy="1289893"/>
      </dsp:txXfrm>
    </dsp:sp>
    <dsp:sp modelId="{112203BD-4D59-41E4-9DDE-C566D4BDE0B6}">
      <dsp:nvSpPr>
        <dsp:cNvPr id="0" name=""/>
        <dsp:cNvSpPr/>
      </dsp:nvSpPr>
      <dsp:spPr>
        <a:xfrm rot="16200000">
          <a:off x="3931771" y="1618034"/>
          <a:ext cx="4525963" cy="1289893"/>
        </a:xfrm>
        <a:prstGeom prst="flowChartManualOperation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Lab requests</a:t>
          </a:r>
          <a:endParaRPr lang="en-US" sz="20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6200000">
        <a:off x="3931771" y="1618034"/>
        <a:ext cx="4525963" cy="1289893"/>
      </dsp:txXfrm>
    </dsp:sp>
    <dsp:sp modelId="{35DEC56D-60C6-40C2-AB76-B7717317AF24}">
      <dsp:nvSpPr>
        <dsp:cNvPr id="0" name=""/>
        <dsp:cNvSpPr/>
      </dsp:nvSpPr>
      <dsp:spPr>
        <a:xfrm rot="16200000">
          <a:off x="5318406" y="1618034"/>
          <a:ext cx="4525963" cy="1289893"/>
        </a:xfrm>
        <a:prstGeom prst="flowChartManualOperati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906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Imaging requests</a:t>
          </a:r>
          <a:endParaRPr lang="en-US" sz="22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6200000">
        <a:off x="5318406" y="1618034"/>
        <a:ext cx="4525963" cy="1289893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402E25-394C-4A73-B7C8-E834A709E603}">
      <dsp:nvSpPr>
        <dsp:cNvPr id="0" name=""/>
        <dsp:cNvSpPr/>
      </dsp:nvSpPr>
      <dsp:spPr>
        <a:xfrm>
          <a:off x="1286073" y="987112"/>
          <a:ext cx="3394472" cy="3394472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B03D9A-4E25-476B-A1DA-CCA42D99FEDB}">
      <dsp:nvSpPr>
        <dsp:cNvPr id="0" name=""/>
        <dsp:cNvSpPr/>
      </dsp:nvSpPr>
      <dsp:spPr>
        <a:xfrm>
          <a:off x="1663142" y="1364181"/>
          <a:ext cx="2640333" cy="2640333"/>
        </a:xfrm>
        <a:prstGeom prst="ellipse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7FE209-7E28-4A4A-A1F3-44C411F2A757}">
      <dsp:nvSpPr>
        <dsp:cNvPr id="0" name=""/>
        <dsp:cNvSpPr/>
      </dsp:nvSpPr>
      <dsp:spPr>
        <a:xfrm>
          <a:off x="2040211" y="1741251"/>
          <a:ext cx="1886195" cy="1886195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2470E4-8C6A-4C8A-98FF-A10440A75FAF}">
      <dsp:nvSpPr>
        <dsp:cNvPr id="0" name=""/>
        <dsp:cNvSpPr/>
      </dsp:nvSpPr>
      <dsp:spPr>
        <a:xfrm>
          <a:off x="2417563" y="2118603"/>
          <a:ext cx="1131490" cy="1131490"/>
        </a:xfrm>
        <a:prstGeom prst="ellipse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4A8969-B222-4915-B9D9-579796C637E5}">
      <dsp:nvSpPr>
        <dsp:cNvPr id="0" name=""/>
        <dsp:cNvSpPr/>
      </dsp:nvSpPr>
      <dsp:spPr>
        <a:xfrm>
          <a:off x="2794633" y="2495672"/>
          <a:ext cx="377352" cy="37735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7DED76-CCF5-4D5F-AC10-9512E98F1F8A}">
      <dsp:nvSpPr>
        <dsp:cNvPr id="0" name=""/>
        <dsp:cNvSpPr/>
      </dsp:nvSpPr>
      <dsp:spPr>
        <a:xfrm>
          <a:off x="5246290" y="144378"/>
          <a:ext cx="1697236" cy="599237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ADMISSIONS`</a:t>
          </a:r>
          <a:endParaRPr lang="en-US" sz="2400" b="1" kern="1200" dirty="0"/>
        </a:p>
      </dsp:txBody>
      <dsp:txXfrm>
        <a:off x="5246290" y="144378"/>
        <a:ext cx="1697236" cy="599237"/>
      </dsp:txXfrm>
    </dsp:sp>
    <dsp:sp modelId="{DF9F7F86-822E-4219-9120-AD5CD5DB3CB0}">
      <dsp:nvSpPr>
        <dsp:cNvPr id="0" name=""/>
        <dsp:cNvSpPr/>
      </dsp:nvSpPr>
      <dsp:spPr>
        <a:xfrm>
          <a:off x="4821981" y="443996"/>
          <a:ext cx="42430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4CBB6-DCA8-4AFD-B50D-82A725A25504}">
      <dsp:nvSpPr>
        <dsp:cNvPr id="0" name=""/>
        <dsp:cNvSpPr/>
      </dsp:nvSpPr>
      <dsp:spPr>
        <a:xfrm rot="5400000">
          <a:off x="2781055" y="646250"/>
          <a:ext cx="2240351" cy="1835843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D490C4-A51B-4243-971D-204E0CDE07BC}">
      <dsp:nvSpPr>
        <dsp:cNvPr id="0" name=""/>
        <dsp:cNvSpPr/>
      </dsp:nvSpPr>
      <dsp:spPr>
        <a:xfrm>
          <a:off x="5246290" y="778013"/>
          <a:ext cx="1697236" cy="599237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INPATIENT DAYS</a:t>
          </a:r>
          <a:endParaRPr lang="en-US" sz="2400" b="1" kern="1200" dirty="0"/>
        </a:p>
      </dsp:txBody>
      <dsp:txXfrm>
        <a:off x="5246290" y="778013"/>
        <a:ext cx="1697236" cy="599237"/>
      </dsp:txXfrm>
    </dsp:sp>
    <dsp:sp modelId="{FDB09229-F024-4BD9-8A7D-911166D9CC0F}">
      <dsp:nvSpPr>
        <dsp:cNvPr id="0" name=""/>
        <dsp:cNvSpPr/>
      </dsp:nvSpPr>
      <dsp:spPr>
        <a:xfrm>
          <a:off x="4821981" y="1077631"/>
          <a:ext cx="42430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ED5736-3277-4E94-8B92-3EB0D81E3A21}">
      <dsp:nvSpPr>
        <dsp:cNvPr id="0" name=""/>
        <dsp:cNvSpPr/>
      </dsp:nvSpPr>
      <dsp:spPr>
        <a:xfrm rot="5400000">
          <a:off x="3110262" y="1231740"/>
          <a:ext cx="1865375" cy="1555799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6745DC-D491-4637-95B4-41423961DDF1}">
      <dsp:nvSpPr>
        <dsp:cNvPr id="0" name=""/>
        <dsp:cNvSpPr/>
      </dsp:nvSpPr>
      <dsp:spPr>
        <a:xfrm>
          <a:off x="5246290" y="1411647"/>
          <a:ext cx="1697236" cy="599237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ALOS</a:t>
          </a:r>
          <a:endParaRPr lang="en-US" sz="2400" b="1" kern="1200" dirty="0"/>
        </a:p>
      </dsp:txBody>
      <dsp:txXfrm>
        <a:off x="5246290" y="1411647"/>
        <a:ext cx="1697236" cy="599237"/>
      </dsp:txXfrm>
    </dsp:sp>
    <dsp:sp modelId="{C9846789-B198-4D9E-94FC-19330481E473}">
      <dsp:nvSpPr>
        <dsp:cNvPr id="0" name=""/>
        <dsp:cNvSpPr/>
      </dsp:nvSpPr>
      <dsp:spPr>
        <a:xfrm>
          <a:off x="4821981" y="1711266"/>
          <a:ext cx="42430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FA3CB-43AE-4512-B7BA-F212E0AAC86A}">
      <dsp:nvSpPr>
        <dsp:cNvPr id="0" name=""/>
        <dsp:cNvSpPr/>
      </dsp:nvSpPr>
      <dsp:spPr>
        <a:xfrm rot="5400000">
          <a:off x="3433076" y="1793299"/>
          <a:ext cx="1470937" cy="1306871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7EE3B-4A17-4757-A67D-E7F753DD553F}">
      <dsp:nvSpPr>
        <dsp:cNvPr id="0" name=""/>
        <dsp:cNvSpPr/>
      </dsp:nvSpPr>
      <dsp:spPr>
        <a:xfrm>
          <a:off x="5246290" y="2031704"/>
          <a:ext cx="1697236" cy="599237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OPERATIONS</a:t>
          </a:r>
          <a:endParaRPr lang="en-US" sz="2400" b="1" kern="1200" dirty="0"/>
        </a:p>
      </dsp:txBody>
      <dsp:txXfrm>
        <a:off x="5246290" y="2031704"/>
        <a:ext cx="1697236" cy="599237"/>
      </dsp:txXfrm>
    </dsp:sp>
    <dsp:sp modelId="{0E35A6BA-F19B-4F85-B95A-4E5CD28E6DE1}">
      <dsp:nvSpPr>
        <dsp:cNvPr id="0" name=""/>
        <dsp:cNvSpPr/>
      </dsp:nvSpPr>
      <dsp:spPr>
        <a:xfrm>
          <a:off x="4821981" y="2331323"/>
          <a:ext cx="42430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985BD-F52B-4CD1-A7CF-000432C49725}">
      <dsp:nvSpPr>
        <dsp:cNvPr id="0" name=""/>
        <dsp:cNvSpPr/>
      </dsp:nvSpPr>
      <dsp:spPr>
        <a:xfrm rot="5400000">
          <a:off x="3754420" y="2386200"/>
          <a:ext cx="1122438" cy="1012684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5F44D-5C25-41B0-84C1-B01D8128B9E3}">
      <dsp:nvSpPr>
        <dsp:cNvPr id="0" name=""/>
        <dsp:cNvSpPr/>
      </dsp:nvSpPr>
      <dsp:spPr>
        <a:xfrm>
          <a:off x="5246290" y="2633657"/>
          <a:ext cx="1697236" cy="599237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LAB/IMAGING REQUESTS</a:t>
          </a:r>
          <a:endParaRPr lang="en-US" sz="2400" b="1" kern="1200" dirty="0"/>
        </a:p>
      </dsp:txBody>
      <dsp:txXfrm>
        <a:off x="5246290" y="2633657"/>
        <a:ext cx="1697236" cy="599237"/>
      </dsp:txXfrm>
    </dsp:sp>
    <dsp:sp modelId="{58F80BCA-F647-4F36-8C25-45F8B251C49F}">
      <dsp:nvSpPr>
        <dsp:cNvPr id="0" name=""/>
        <dsp:cNvSpPr/>
      </dsp:nvSpPr>
      <dsp:spPr>
        <a:xfrm>
          <a:off x="4821981" y="2933276"/>
          <a:ext cx="42430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061490-627F-40D0-9083-C8B317F251B8}">
      <dsp:nvSpPr>
        <dsp:cNvPr id="0" name=""/>
        <dsp:cNvSpPr/>
      </dsp:nvSpPr>
      <dsp:spPr>
        <a:xfrm rot="5400000">
          <a:off x="4058225" y="2961563"/>
          <a:ext cx="792043" cy="735468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985C0A-EA58-4094-9283-F269A8F717C0}">
      <dsp:nvSpPr>
        <dsp:cNvPr id="0" name=""/>
        <dsp:cNvSpPr/>
      </dsp:nvSpPr>
      <dsp:spPr>
        <a:xfrm>
          <a:off x="0" y="3886230"/>
          <a:ext cx="8229600" cy="6375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COMPLIANCE WITH CLINICAL AND NURSING PRIVILGES</a:t>
          </a:r>
          <a:endParaRPr lang="en-US" sz="22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3886230"/>
        <a:ext cx="8229600" cy="637568"/>
      </dsp:txXfrm>
    </dsp:sp>
    <dsp:sp modelId="{1F609E79-135F-4949-A220-80100F92C588}">
      <dsp:nvSpPr>
        <dsp:cNvPr id="0" name=""/>
        <dsp:cNvSpPr/>
      </dsp:nvSpPr>
      <dsp:spPr>
        <a:xfrm rot="10800000">
          <a:off x="0" y="2915214"/>
          <a:ext cx="8229600" cy="980580"/>
        </a:xfrm>
        <a:prstGeom prst="upArrowCallou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COMPLIANCE WITH LAB AND IMAGING GUIDELINES</a:t>
          </a:r>
          <a:endParaRPr lang="en-US" sz="22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0800000">
        <a:off x="0" y="2915214"/>
        <a:ext cx="8229600" cy="980580"/>
      </dsp:txXfrm>
    </dsp:sp>
    <dsp:sp modelId="{5402FC92-F1CF-473A-ACEC-86A17BBE76E5}">
      <dsp:nvSpPr>
        <dsp:cNvPr id="0" name=""/>
        <dsp:cNvSpPr/>
      </dsp:nvSpPr>
      <dsp:spPr>
        <a:xfrm rot="10800000">
          <a:off x="0" y="1944197"/>
          <a:ext cx="8229600" cy="980580"/>
        </a:xfrm>
        <a:prstGeom prst="upArrowCallou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COMPLIANCE WITH CLINICAL GUIDELINES</a:t>
          </a:r>
          <a:endParaRPr lang="en-US" sz="22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0800000">
        <a:off x="0" y="1944197"/>
        <a:ext cx="8229600" cy="980580"/>
      </dsp:txXfrm>
    </dsp:sp>
    <dsp:sp modelId="{C3EBEF34-83B7-45D3-A046-716F86A23731}">
      <dsp:nvSpPr>
        <dsp:cNvPr id="0" name=""/>
        <dsp:cNvSpPr/>
      </dsp:nvSpPr>
      <dsp:spPr>
        <a:xfrm rot="10800000">
          <a:off x="0" y="973180"/>
          <a:ext cx="8229600" cy="980580"/>
        </a:xfrm>
        <a:prstGeom prst="upArrowCallou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DRY ROUNDS</a:t>
          </a:r>
          <a:endParaRPr lang="en-US" sz="22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0800000">
        <a:off x="0" y="973180"/>
        <a:ext cx="8229600" cy="980580"/>
      </dsp:txXfrm>
    </dsp:sp>
    <dsp:sp modelId="{4CF9EE89-50C6-462E-83F3-DA73EABC4BB6}">
      <dsp:nvSpPr>
        <dsp:cNvPr id="0" name=""/>
        <dsp:cNvSpPr/>
      </dsp:nvSpPr>
      <dsp:spPr>
        <a:xfrm rot="10800000">
          <a:off x="0" y="2163"/>
          <a:ext cx="8229600" cy="980580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MORNING ROUNDS</a:t>
          </a:r>
          <a:endParaRPr lang="en-US" sz="22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10800000">
        <a:off x="0" y="2163"/>
        <a:ext cx="8229600" cy="98058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B6AECE-14A3-4CD3-AA94-41BF62192434}">
      <dsp:nvSpPr>
        <dsp:cNvPr id="0" name=""/>
        <dsp:cNvSpPr/>
      </dsp:nvSpPr>
      <dsp:spPr>
        <a:xfrm>
          <a:off x="3322756" y="1289899"/>
          <a:ext cx="1584087" cy="15840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DD810DD-2954-4094-A3F0-599C3C6472EA}">
      <dsp:nvSpPr>
        <dsp:cNvPr id="0" name=""/>
        <dsp:cNvSpPr/>
      </dsp:nvSpPr>
      <dsp:spPr>
        <a:xfrm>
          <a:off x="3196029" y="0"/>
          <a:ext cx="1837540" cy="10636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OPDS</a:t>
          </a:r>
          <a:endParaRPr lang="en-US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3196029" y="0"/>
        <a:ext cx="1837540" cy="1063601"/>
      </dsp:txXfrm>
    </dsp:sp>
    <dsp:sp modelId="{DEFB5F24-7145-438A-BEB8-5CC491D62A15}">
      <dsp:nvSpPr>
        <dsp:cNvPr id="0" name=""/>
        <dsp:cNvSpPr/>
      </dsp:nvSpPr>
      <dsp:spPr>
        <a:xfrm>
          <a:off x="3925343" y="1727560"/>
          <a:ext cx="1584087" cy="15840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CBD4630-2343-4CED-8947-D7A4EC0966AE}">
      <dsp:nvSpPr>
        <dsp:cNvPr id="0" name=""/>
        <dsp:cNvSpPr/>
      </dsp:nvSpPr>
      <dsp:spPr>
        <a:xfrm>
          <a:off x="5635523" y="1403048"/>
          <a:ext cx="1647450" cy="1154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ER</a:t>
          </a:r>
          <a:endParaRPr lang="en-US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5635523" y="1403048"/>
        <a:ext cx="1647450" cy="1154120"/>
      </dsp:txXfrm>
    </dsp:sp>
    <dsp:sp modelId="{50B4558C-F036-4A06-87AA-DD3FB95FFF92}">
      <dsp:nvSpPr>
        <dsp:cNvPr id="0" name=""/>
        <dsp:cNvSpPr/>
      </dsp:nvSpPr>
      <dsp:spPr>
        <a:xfrm>
          <a:off x="3695333" y="2436325"/>
          <a:ext cx="1584087" cy="15840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104DA1A-B60E-4026-9BCA-7D23E20CFA7D}">
      <dsp:nvSpPr>
        <dsp:cNvPr id="0" name=""/>
        <dsp:cNvSpPr/>
      </dsp:nvSpPr>
      <dsp:spPr>
        <a:xfrm>
          <a:off x="5382069" y="3371842"/>
          <a:ext cx="1647450" cy="1154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SENIORS IN SHORT STAY UNITS</a:t>
          </a:r>
          <a:endParaRPr lang="en-US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5382069" y="3371842"/>
        <a:ext cx="1647450" cy="1154120"/>
      </dsp:txXfrm>
    </dsp:sp>
    <dsp:sp modelId="{5CB18C4F-B674-4A18-B3E2-6242016CFD69}">
      <dsp:nvSpPr>
        <dsp:cNvPr id="0" name=""/>
        <dsp:cNvSpPr/>
      </dsp:nvSpPr>
      <dsp:spPr>
        <a:xfrm>
          <a:off x="2950179" y="2436325"/>
          <a:ext cx="1584087" cy="15840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860C4EB-8127-4A5F-9433-6E8977FBE375}">
      <dsp:nvSpPr>
        <dsp:cNvPr id="0" name=""/>
        <dsp:cNvSpPr/>
      </dsp:nvSpPr>
      <dsp:spPr>
        <a:xfrm>
          <a:off x="1200079" y="3371842"/>
          <a:ext cx="1647450" cy="1154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NURSING SUPERVISIONS</a:t>
          </a:r>
          <a:endParaRPr lang="en-US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1200079" y="3371842"/>
        <a:ext cx="1647450" cy="1154120"/>
      </dsp:txXfrm>
    </dsp:sp>
    <dsp:sp modelId="{259CEF44-194C-442E-A429-8EA618C0A25A}">
      <dsp:nvSpPr>
        <dsp:cNvPr id="0" name=""/>
        <dsp:cNvSpPr/>
      </dsp:nvSpPr>
      <dsp:spPr>
        <a:xfrm>
          <a:off x="2720169" y="1727560"/>
          <a:ext cx="1584087" cy="15840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E4FC28E-72A0-4CEF-9B8A-695BDD955ABE}">
      <dsp:nvSpPr>
        <dsp:cNvPr id="0" name=""/>
        <dsp:cNvSpPr/>
      </dsp:nvSpPr>
      <dsp:spPr>
        <a:xfrm>
          <a:off x="946625" y="1403048"/>
          <a:ext cx="1647450" cy="1154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ADEQUATE STAFF</a:t>
          </a:r>
          <a:endParaRPr lang="en-US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946625" y="1403048"/>
        <a:ext cx="1647450" cy="115412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D00637-B724-4258-97F7-0AA63DFEF9DF}">
      <dsp:nvSpPr>
        <dsp:cNvPr id="0" name=""/>
        <dsp:cNvSpPr/>
      </dsp:nvSpPr>
      <dsp:spPr>
        <a:xfrm>
          <a:off x="2571" y="817210"/>
          <a:ext cx="2507456" cy="10029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174752" rIns="305816" bIns="174752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WATCH</a:t>
          </a:r>
          <a:endParaRPr lang="en-US" sz="4300" kern="1200" dirty="0"/>
        </a:p>
      </dsp:txBody>
      <dsp:txXfrm>
        <a:off x="2571" y="817210"/>
        <a:ext cx="2507456" cy="1002982"/>
      </dsp:txXfrm>
    </dsp:sp>
    <dsp:sp modelId="{C695B47B-2234-4535-8631-661DB5351994}">
      <dsp:nvSpPr>
        <dsp:cNvPr id="0" name=""/>
        <dsp:cNvSpPr/>
      </dsp:nvSpPr>
      <dsp:spPr>
        <a:xfrm>
          <a:off x="2571" y="1820192"/>
          <a:ext cx="2507456" cy="18885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B6B3E-6E4C-4D7F-8A0C-38571B1D2DD5}">
      <dsp:nvSpPr>
        <dsp:cNvPr id="0" name=""/>
        <dsp:cNvSpPr/>
      </dsp:nvSpPr>
      <dsp:spPr>
        <a:xfrm>
          <a:off x="2861071" y="817210"/>
          <a:ext cx="2507456" cy="10029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174752" rIns="305816" bIns="174752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COUTCH</a:t>
          </a:r>
          <a:endParaRPr lang="en-US" sz="4300" kern="1200" dirty="0"/>
        </a:p>
      </dsp:txBody>
      <dsp:txXfrm>
        <a:off x="2861071" y="817210"/>
        <a:ext cx="2507456" cy="1002982"/>
      </dsp:txXfrm>
    </dsp:sp>
    <dsp:sp modelId="{AC50997E-F5AD-4CBA-B8C7-93C7BAA355F6}">
      <dsp:nvSpPr>
        <dsp:cNvPr id="0" name=""/>
        <dsp:cNvSpPr/>
      </dsp:nvSpPr>
      <dsp:spPr>
        <a:xfrm>
          <a:off x="2861071" y="1820192"/>
          <a:ext cx="2507456" cy="188856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3C3530-78F4-443F-87EB-2D1CF3707A3E}">
      <dsp:nvSpPr>
        <dsp:cNvPr id="0" name=""/>
        <dsp:cNvSpPr/>
      </dsp:nvSpPr>
      <dsp:spPr>
        <a:xfrm>
          <a:off x="5719571" y="817210"/>
          <a:ext cx="2507456" cy="10029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174752" rIns="305816" bIns="174752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REPORT</a:t>
          </a:r>
          <a:endParaRPr lang="en-US" sz="4300" kern="1200" dirty="0"/>
        </a:p>
      </dsp:txBody>
      <dsp:txXfrm>
        <a:off x="5719571" y="817210"/>
        <a:ext cx="2507456" cy="1002982"/>
      </dsp:txXfrm>
    </dsp:sp>
    <dsp:sp modelId="{18A92C3A-0368-4A84-A734-EE42925EE9D1}">
      <dsp:nvSpPr>
        <dsp:cNvPr id="0" name=""/>
        <dsp:cNvSpPr/>
      </dsp:nvSpPr>
      <dsp:spPr>
        <a:xfrm>
          <a:off x="5719571" y="1820192"/>
          <a:ext cx="2507456" cy="188856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5442B0-57F2-4A91-8C4D-005CCF5498A8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D701D-350F-4D03-B5F2-10001E47039C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JUSTIFIED REQUISITION</a:t>
          </a:r>
          <a:endParaRPr lang="en-US" sz="27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62981" y="0"/>
        <a:ext cx="5966618" cy="961767"/>
      </dsp:txXfrm>
    </dsp:sp>
    <dsp:sp modelId="{0E5A9C88-0360-4B35-ACB1-AD132DE81A63}">
      <dsp:nvSpPr>
        <dsp:cNvPr id="0" name=""/>
        <dsp:cNvSpPr/>
      </dsp:nvSpPr>
      <dsp:spPr>
        <a:xfrm>
          <a:off x="594032" y="961767"/>
          <a:ext cx="3337897" cy="3337897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1044C0-B876-4F02-8B93-7443F6A1DBEB}">
      <dsp:nvSpPr>
        <dsp:cNvPr id="0" name=""/>
        <dsp:cNvSpPr/>
      </dsp:nvSpPr>
      <dsp:spPr>
        <a:xfrm>
          <a:off x="2262981" y="961767"/>
          <a:ext cx="5966618" cy="33378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GUIDELINES  COMPLIANT</a:t>
          </a:r>
          <a:endParaRPr lang="en-US" sz="27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62981" y="961767"/>
        <a:ext cx="5966618" cy="961767"/>
      </dsp:txXfrm>
    </dsp:sp>
    <dsp:sp modelId="{AA0ECBE0-C019-43A5-A92F-AA7F6C244E3A}">
      <dsp:nvSpPr>
        <dsp:cNvPr id="0" name=""/>
        <dsp:cNvSpPr/>
      </dsp:nvSpPr>
      <dsp:spPr>
        <a:xfrm>
          <a:off x="1188065" y="1923534"/>
          <a:ext cx="2149832" cy="2149832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ABA2F7-E4AD-4AFD-AB28-AC8B4596ABD4}">
      <dsp:nvSpPr>
        <dsp:cNvPr id="0" name=""/>
        <dsp:cNvSpPr/>
      </dsp:nvSpPr>
      <dsp:spPr>
        <a:xfrm>
          <a:off x="2262981" y="1923534"/>
          <a:ext cx="5966618" cy="21498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SECURE RESULTS DISPATCH</a:t>
          </a:r>
          <a:endParaRPr lang="en-US" sz="27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62981" y="1923534"/>
        <a:ext cx="5966618" cy="961767"/>
      </dsp:txXfrm>
    </dsp:sp>
    <dsp:sp modelId="{73F204B0-61B2-497F-BB5E-3411DBA0C39A}">
      <dsp:nvSpPr>
        <dsp:cNvPr id="0" name=""/>
        <dsp:cNvSpPr/>
      </dsp:nvSpPr>
      <dsp:spPr>
        <a:xfrm>
          <a:off x="1782097" y="2885301"/>
          <a:ext cx="961767" cy="961767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E5E08-7A1B-4194-BA0E-951A17C64505}">
      <dsp:nvSpPr>
        <dsp:cNvPr id="0" name=""/>
        <dsp:cNvSpPr/>
      </dsp:nvSpPr>
      <dsp:spPr>
        <a:xfrm>
          <a:off x="2262981" y="2885301"/>
          <a:ext cx="5966618" cy="9617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DESSEMINATE ABNORMAL RESULTS PROMPTLY</a:t>
          </a:r>
          <a:endParaRPr lang="en-US" sz="27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2262981" y="2885301"/>
        <a:ext cx="5966618" cy="961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AD356-1BCA-4A72-903F-BE68FB69C39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2A20B-A06B-4141-B96D-D7498EC66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Strategies 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for Rationale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Resources 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use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 smtClean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en-US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PLAN TO RATIONALE</a:t>
            </a:r>
            <a:endParaRPr lang="en-US" b="1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Proposed Strategies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Reduce inappropriate admission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Reduce inappropriate days of services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Standard services as in guidelines </a:t>
            </a:r>
            <a:endParaRPr lang="en-US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Standard services as in guidelines </a:t>
            </a:r>
            <a:endParaRPr lang="en-US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Special Areas Procedures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Who will lead?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How to lead?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Hospital statistics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Medical records</a:t>
            </a:r>
            <a:b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DUTY ROSTER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Direct observation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LAB &amp; IMAGING  REQUEST AND RESULTS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245</Words>
  <Application>Microsoft Office PowerPoint</Application>
  <PresentationFormat>عرض على الشاشة (3:4)‏</PresentationFormat>
  <Paragraphs>83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Strategies for Rationale  Resources use</vt:lpstr>
      <vt:lpstr>Proposed Strategies</vt:lpstr>
      <vt:lpstr>Reduce inappropriate admission </vt:lpstr>
      <vt:lpstr>Reduce inappropriate days of services</vt:lpstr>
      <vt:lpstr>Standard services as in guidelines </vt:lpstr>
      <vt:lpstr>Standard services as in guidelines </vt:lpstr>
      <vt:lpstr>Special Areas Procedures</vt:lpstr>
      <vt:lpstr>Who will lead?</vt:lpstr>
      <vt:lpstr>How to lead?</vt:lpstr>
      <vt:lpstr>Hospital statistics</vt:lpstr>
      <vt:lpstr>Medical records </vt:lpstr>
      <vt:lpstr>DUTY ROSTER</vt:lpstr>
      <vt:lpstr>Direct observation</vt:lpstr>
      <vt:lpstr>LAB &amp; IMAGING  REQUEST AND 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Strategies for rationale  resources use</dc:title>
  <dc:creator>midosam</dc:creator>
  <cp:lastModifiedBy>nshaban</cp:lastModifiedBy>
  <cp:revision>9</cp:revision>
  <dcterms:created xsi:type="dcterms:W3CDTF">2013-11-19T21:00:21Z</dcterms:created>
  <dcterms:modified xsi:type="dcterms:W3CDTF">2014-01-02T06:52:09Z</dcterms:modified>
</cp:coreProperties>
</file>